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06" r:id="rId1"/>
    <p:sldMasterId id="2147484245" r:id="rId2"/>
  </p:sldMasterIdLst>
  <p:notesMasterIdLst>
    <p:notesMasterId r:id="rId16"/>
  </p:notesMasterIdLst>
  <p:handoutMasterIdLst>
    <p:handoutMasterId r:id="rId17"/>
  </p:handoutMasterIdLst>
  <p:sldIdLst>
    <p:sldId id="1173" r:id="rId3"/>
    <p:sldId id="1177" r:id="rId4"/>
    <p:sldId id="1183" r:id="rId5"/>
    <p:sldId id="1178" r:id="rId6"/>
    <p:sldId id="1182" r:id="rId7"/>
    <p:sldId id="1185" r:id="rId8"/>
    <p:sldId id="1186" r:id="rId9"/>
    <p:sldId id="1187" r:id="rId10"/>
    <p:sldId id="1188" r:id="rId11"/>
    <p:sldId id="1190" r:id="rId12"/>
    <p:sldId id="1189" r:id="rId13"/>
    <p:sldId id="1191" r:id="rId14"/>
    <p:sldId id="1166" r:id="rId15"/>
  </p:sldIdLst>
  <p:sldSz cx="9144000" cy="5143500" type="screen16x9"/>
  <p:notesSz cx="9144000" cy="6858000"/>
  <p:defaultText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9E7F10FC-961F-A549-AFBF-B2E1DB378C0F}">
          <p14:sldIdLst>
            <p14:sldId id="1173"/>
            <p14:sldId id="1177"/>
            <p14:sldId id="1183"/>
            <p14:sldId id="1178"/>
            <p14:sldId id="1182"/>
            <p14:sldId id="1185"/>
            <p14:sldId id="1186"/>
            <p14:sldId id="1187"/>
            <p14:sldId id="1188"/>
            <p14:sldId id="1190"/>
            <p14:sldId id="1189"/>
            <p14:sldId id="1191"/>
            <p14:sldId id="1166"/>
          </p14:sldIdLst>
        </p14:section>
      </p14:sectionLst>
    </p:ext>
    <p:ext uri="{EFAFB233-063F-42B5-8137-9DF3F51BA10A}">
      <p15:sldGuideLst xmlns:p15="http://schemas.microsoft.com/office/powerpoint/2012/main">
        <p15:guide id="1" orient="horz" pos="138">
          <p15:clr>
            <a:srgbClr val="A4A3A4"/>
          </p15:clr>
        </p15:guide>
        <p15:guide id="2" orient="horz" pos="561">
          <p15:clr>
            <a:srgbClr val="A4A3A4"/>
          </p15:clr>
        </p15:guide>
        <p15:guide id="3" orient="horz" pos="984">
          <p15:clr>
            <a:srgbClr val="A4A3A4"/>
          </p15:clr>
        </p15:guide>
        <p15:guide id="4" orient="horz" pos="1831">
          <p15:clr>
            <a:srgbClr val="A4A3A4"/>
          </p15:clr>
        </p15:guide>
        <p15:guide id="5" orient="horz" pos="3102">
          <p15:clr>
            <a:srgbClr val="A4A3A4"/>
          </p15:clr>
        </p15:guide>
        <p15:guide id="6" orient="horz" pos="2255">
          <p15:clr>
            <a:srgbClr val="A4A3A4"/>
          </p15:clr>
        </p15:guide>
        <p15:guide id="7" orient="horz" pos="2680">
          <p15:clr>
            <a:srgbClr val="A4A3A4"/>
          </p15:clr>
        </p15:guide>
        <p15:guide id="8" orient="horz" pos="1406">
          <p15:clr>
            <a:srgbClr val="A4A3A4"/>
          </p15:clr>
        </p15:guide>
        <p15:guide id="9" pos="732">
          <p15:clr>
            <a:srgbClr val="A4A3A4"/>
          </p15:clr>
        </p15:guide>
        <p15:guide id="10" pos="2992">
          <p15:clr>
            <a:srgbClr val="A4A3A4"/>
          </p15:clr>
        </p15:guide>
        <p15:guide id="11" pos="1301">
          <p15:clr>
            <a:srgbClr val="A4A3A4"/>
          </p15:clr>
        </p15:guide>
        <p15:guide id="12" pos="2427">
          <p15:clr>
            <a:srgbClr val="A4A3A4"/>
          </p15:clr>
        </p15:guide>
        <p15:guide id="13" pos="5253">
          <p15:clr>
            <a:srgbClr val="A4A3A4"/>
          </p15:clr>
        </p15:guide>
        <p15:guide id="14" pos="3560">
          <p15:clr>
            <a:srgbClr val="A4A3A4"/>
          </p15:clr>
        </p15:guide>
        <p15:guide id="15" pos="4123">
          <p15:clr>
            <a:srgbClr val="A4A3A4"/>
          </p15:clr>
        </p15:guide>
        <p15:guide id="16" pos="4688">
          <p15:clr>
            <a:srgbClr val="A4A3A4"/>
          </p15:clr>
        </p15:guide>
        <p15:guide id="17" pos="1866">
          <p15:clr>
            <a:srgbClr val="A4A3A4"/>
          </p15:clr>
        </p15:guide>
        <p15:guide id="18" pos="170">
          <p15:clr>
            <a:srgbClr val="A4A3A4"/>
          </p15:clr>
        </p15:guide>
        <p15:guide id="19" pos="5587">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0000"/>
    <a:srgbClr val="68217A"/>
    <a:srgbClr val="FFFFFF"/>
    <a:srgbClr val="CC00CC"/>
    <a:srgbClr val="00FFFF"/>
    <a:srgbClr val="D2D2D2"/>
    <a:srgbClr val="969696"/>
    <a:srgbClr val="333333"/>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87" autoAdjust="0"/>
    <p:restoredTop sz="99531" autoAdjust="0"/>
  </p:normalViewPr>
  <p:slideViewPr>
    <p:cSldViewPr snapToGrid="0">
      <p:cViewPr varScale="1">
        <p:scale>
          <a:sx n="99" d="100"/>
          <a:sy n="99" d="100"/>
        </p:scale>
        <p:origin x="57" y="222"/>
      </p:cViewPr>
      <p:guideLst>
        <p:guide orient="horz" pos="138"/>
        <p:guide orient="horz" pos="561"/>
        <p:guide orient="horz" pos="984"/>
        <p:guide orient="horz" pos="1831"/>
        <p:guide orient="horz" pos="3102"/>
        <p:guide orient="horz" pos="2255"/>
        <p:guide orient="horz" pos="2680"/>
        <p:guide orient="horz" pos="1406"/>
        <p:guide pos="732"/>
        <p:guide pos="2992"/>
        <p:guide pos="1301"/>
        <p:guide pos="2427"/>
        <p:guide pos="5253"/>
        <p:guide pos="3560"/>
        <p:guide pos="4123"/>
        <p:guide pos="4688"/>
        <p:guide pos="1866"/>
        <p:guide pos="170"/>
        <p:guide pos="5587"/>
      </p:guideLst>
    </p:cSldViewPr>
  </p:slideViewPr>
  <p:notesTextViewPr>
    <p:cViewPr>
      <p:scale>
        <a:sx n="100" d="100"/>
        <a:sy n="100" d="100"/>
      </p:scale>
      <p:origin x="0" y="0"/>
    </p:cViewPr>
  </p:notesTextViewPr>
  <p:sorterViewPr>
    <p:cViewPr varScale="1">
      <p:scale>
        <a:sx n="1" d="1"/>
        <a:sy n="1" d="1"/>
      </p:scale>
      <p:origin x="0" y="144"/>
    </p:cViewPr>
  </p:sorterViewPr>
  <p:notesViewPr>
    <p:cSldViewPr showGuides="1">
      <p:cViewPr>
        <p:scale>
          <a:sx n="268" d="100"/>
          <a:sy n="268" d="100"/>
        </p:scale>
        <p:origin x="480" y="10614"/>
      </p:cViewPr>
      <p:guideLst>
        <p:guide orient="horz" pos="2160"/>
        <p:guide pos="288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3/10/2016</a:t>
            </a:fld>
            <a:endParaRPr lang="en-US" dirty="0">
              <a:latin typeface="Segoe UI" pitchFamily="34" charset="0"/>
            </a:endParaRPr>
          </a:p>
        </p:txBody>
      </p:sp>
      <p:sp>
        <p:nvSpPr>
          <p:cNvPr id="8" name="Footer Placeholder 7"/>
          <p:cNvSpPr>
            <a:spLocks noGrp="1"/>
          </p:cNvSpPr>
          <p:nvPr>
            <p:ph type="ftr" sz="quarter" idx="2"/>
          </p:nvPr>
        </p:nvSpPr>
        <p:spPr>
          <a:xfrm>
            <a:off x="0" y="6513910"/>
            <a:ext cx="7726680" cy="249326"/>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7711439" y="6513910"/>
            <a:ext cx="1430444" cy="3429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0</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jpeg>
</file>

<file path=ppt/media/image13.png>
</file>

<file path=ppt/media/image14.png>
</file>

<file path=ppt/media/image15.png>
</file>

<file path=ppt/media/image16.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6515100"/>
            <a:ext cx="7894320" cy="266973"/>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3/10/2016</a:t>
            </a:fld>
            <a:endParaRPr lang="en-US" dirty="0"/>
          </a:p>
        </p:txBody>
      </p:sp>
      <p:sp>
        <p:nvSpPr>
          <p:cNvPr id="12" name="Notes Placeholder 11"/>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7879079" y="6513910"/>
            <a:ext cx="1262804" cy="3429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685585" rtl="0" eaLnBrk="1" latinLnBrk="0" hangingPunct="1">
      <a:lnSpc>
        <a:spcPct val="90000"/>
      </a:lnSpc>
      <a:spcAft>
        <a:spcPts val="250"/>
      </a:spcAft>
      <a:defRPr sz="600" kern="1200">
        <a:solidFill>
          <a:schemeClr val="tx1"/>
        </a:solidFill>
        <a:latin typeface="Segoe UI Light" pitchFamily="34" charset="0"/>
        <a:ea typeface="+mn-ea"/>
        <a:cs typeface="+mn-cs"/>
      </a:defRPr>
    </a:lvl1pPr>
    <a:lvl2pPr marL="159692" indent="-79351"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2pPr>
    <a:lvl3pPr marL="245986"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3pPr>
    <a:lvl4pPr marL="362034" indent="-110098"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4pPr>
    <a:lvl5pPr marL="461224"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5pPr>
    <a:lvl6pPr marL="1713963" algn="l" defTabSz="685585" rtl="0" eaLnBrk="1" latinLnBrk="0" hangingPunct="1">
      <a:defRPr sz="900" kern="1200">
        <a:solidFill>
          <a:schemeClr val="tx1"/>
        </a:solidFill>
        <a:latin typeface="+mn-lt"/>
        <a:ea typeface="+mn-ea"/>
        <a:cs typeface="+mn-cs"/>
      </a:defRPr>
    </a:lvl6pPr>
    <a:lvl7pPr marL="2056757" algn="l" defTabSz="685585" rtl="0" eaLnBrk="1" latinLnBrk="0" hangingPunct="1">
      <a:defRPr sz="900" kern="1200">
        <a:solidFill>
          <a:schemeClr val="tx1"/>
        </a:solidFill>
        <a:latin typeface="+mn-lt"/>
        <a:ea typeface="+mn-ea"/>
        <a:cs typeface="+mn-cs"/>
      </a:defRPr>
    </a:lvl7pPr>
    <a:lvl8pPr marL="2399549" algn="l" defTabSz="685585" rtl="0" eaLnBrk="1" latinLnBrk="0" hangingPunct="1">
      <a:defRPr sz="900" kern="1200">
        <a:solidFill>
          <a:schemeClr val="tx1"/>
        </a:solidFill>
        <a:latin typeface="+mn-lt"/>
        <a:ea typeface="+mn-ea"/>
        <a:cs typeface="+mn-cs"/>
      </a:defRPr>
    </a:lvl8pPr>
    <a:lvl9pPr marL="2742343" algn="l" defTabSz="685585"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neric Title">
    <p:bg>
      <p:bgPr>
        <a:solidFill>
          <a:schemeClr val="tx1"/>
        </a:solid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2" hasCustomPrompt="1"/>
          </p:nvPr>
        </p:nvSpPr>
        <p:spPr>
          <a:xfrm>
            <a:off x="272832" y="3217705"/>
            <a:ext cx="4299839" cy="672414"/>
          </a:xfrm>
          <a:prstGeom prst="rect">
            <a:avLst/>
          </a:prstGeom>
          <a:noFill/>
        </p:spPr>
        <p:txBody>
          <a:bodyPr lIns="107536" tIns="80653" rIns="107536" bIns="80653">
            <a:noAutofit/>
          </a:bodyPr>
          <a:lstStyle>
            <a:lvl1pPr marL="0" indent="0">
              <a:spcBef>
                <a:spcPts val="0"/>
              </a:spcBef>
              <a:buNone/>
              <a:defRPr sz="1400" b="0" i="0" spc="0" baseline="0">
                <a:solidFill>
                  <a:srgbClr val="616161"/>
                </a:solidFill>
                <a:latin typeface="Segoe UI"/>
                <a:cs typeface="Segoe UI"/>
              </a:defRPr>
            </a:lvl1pPr>
          </a:lstStyle>
          <a:p>
            <a:pPr lvl="0"/>
            <a:r>
              <a:rPr lang="en-US" dirty="0"/>
              <a:t>Speaker Name</a:t>
            </a:r>
          </a:p>
          <a:p>
            <a:pPr lvl="0"/>
            <a:r>
              <a:rPr lang="en-US" dirty="0"/>
              <a:t>Speaker Title</a:t>
            </a:r>
          </a:p>
        </p:txBody>
      </p:sp>
      <p:sp>
        <p:nvSpPr>
          <p:cNvPr id="11" name="Title 1"/>
          <p:cNvSpPr>
            <a:spLocks noGrp="1"/>
          </p:cNvSpPr>
          <p:nvPr>
            <p:ph type="title" hasCustomPrompt="1"/>
          </p:nvPr>
        </p:nvSpPr>
        <p:spPr>
          <a:xfrm>
            <a:off x="271480" y="1685026"/>
            <a:ext cx="5744007" cy="1359775"/>
          </a:xfrm>
          <a:prstGeom prst="rect">
            <a:avLst/>
          </a:prstGeom>
          <a:noFill/>
        </p:spPr>
        <p:txBody>
          <a:bodyPr lIns="107536" tIns="67211" rIns="107536" bIns="67211" anchor="t" anchorCtr="0"/>
          <a:lstStyle>
            <a:lvl1pPr>
              <a:defRPr sz="3900" spc="-74" baseline="0">
                <a:solidFill>
                  <a:srgbClr val="616161"/>
                </a:solidFill>
              </a:defRPr>
            </a:lvl1pPr>
          </a:lstStyle>
          <a:p>
            <a:r>
              <a:rPr lang="en-US" dirty="0"/>
              <a:t>Presentation title</a:t>
            </a:r>
          </a:p>
        </p:txBody>
      </p:sp>
    </p:spTree>
    <p:extLst>
      <p:ext uri="{BB962C8B-B14F-4D97-AF65-F5344CB8AC3E}">
        <p14:creationId xmlns:p14="http://schemas.microsoft.com/office/powerpoint/2010/main" val="32629670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Test Title">
    <p:bg>
      <p:bgPr>
        <a:solidFill>
          <a:schemeClr val="tx1"/>
        </a:solidFill>
        <a:effectLst/>
      </p:bgPr>
    </p:bg>
    <p:spTree>
      <p:nvGrpSpPr>
        <p:cNvPr id="1" name=""/>
        <p:cNvGrpSpPr/>
        <p:nvPr/>
      </p:nvGrpSpPr>
      <p:grpSpPr>
        <a:xfrm>
          <a:off x="0" y="0"/>
          <a:ext cx="0" cy="0"/>
          <a:chOff x="0" y="0"/>
          <a:chExt cx="0" cy="0"/>
        </a:xfrm>
      </p:grpSpPr>
      <p:pic>
        <p:nvPicPr>
          <p:cNvPr id="10" name="Picture 9" descr="Microsoft.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105" y="235001"/>
            <a:ext cx="1069883" cy="228467"/>
          </a:xfrm>
          <a:prstGeom prst="rect">
            <a:avLst/>
          </a:prstGeom>
        </p:spPr>
      </p:pic>
    </p:spTree>
    <p:extLst>
      <p:ext uri="{BB962C8B-B14F-4D97-AF65-F5344CB8AC3E}">
        <p14:creationId xmlns:p14="http://schemas.microsoft.com/office/powerpoint/2010/main" val="545727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64" y="891883"/>
            <a:ext cx="5678054" cy="1468664"/>
          </a:xfrm>
        </p:spPr>
        <p:txBody>
          <a:bodyPr/>
          <a:lstStyle>
            <a:lvl1pPr marL="0" indent="0">
              <a:buNone/>
              <a:defRPr>
                <a:solidFill>
                  <a:srgbClr val="616161"/>
                </a:solidFill>
              </a:defRPr>
            </a:lvl1pPr>
            <a:lvl2pPr marL="0" indent="0">
              <a:buFontTx/>
              <a:buNone/>
              <a:defRPr sz="1400">
                <a:solidFill>
                  <a:srgbClr val="616161"/>
                </a:solidFill>
              </a:defRPr>
            </a:lvl2pPr>
            <a:lvl3pPr marL="168026" indent="0">
              <a:buNone/>
              <a:defRPr>
                <a:solidFill>
                  <a:srgbClr val="616161"/>
                </a:solidFill>
              </a:defRPr>
            </a:lvl3pPr>
            <a:lvl4pPr marL="336051" indent="0">
              <a:buNone/>
              <a:defRPr>
                <a:solidFill>
                  <a:srgbClr val="616161"/>
                </a:solidFill>
              </a:defRPr>
            </a:lvl4pPr>
            <a:lvl5pPr marL="504077"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05060416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2" y="1568689"/>
            <a:ext cx="5722660" cy="1536374"/>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lvl1pPr>
              <a:defRPr>
                <a:solidFill>
                  <a:srgbClr val="616161"/>
                </a:solidFill>
              </a:defRPr>
            </a:lvl1pPr>
          </a:lstStyle>
          <a:p>
            <a:r>
              <a:rPr lang="en-US" dirty="0"/>
              <a:t>Click to edit Master title style</a:t>
            </a:r>
          </a:p>
        </p:txBody>
      </p:sp>
    </p:spTree>
    <p:extLst>
      <p:ext uri="{BB962C8B-B14F-4D97-AF65-F5344CB8AC3E}">
        <p14:creationId xmlns:p14="http://schemas.microsoft.com/office/powerpoint/2010/main" val="174059817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891883"/>
            <a:ext cx="3024064" cy="1797728"/>
          </a:xfrm>
        </p:spPr>
        <p:txBody>
          <a:bodyPr wrap="square">
            <a:spAutoFit/>
          </a:bodyPr>
          <a:lstStyle>
            <a:lvl1pPr marL="0" indent="0">
              <a:spcBef>
                <a:spcPts val="900"/>
              </a:spcBef>
              <a:buClr>
                <a:schemeClr val="tx1"/>
              </a:buClr>
              <a:buFont typeface="Wingdings" pitchFamily="2" charset="2"/>
              <a:buNone/>
              <a:defRPr sz="2700">
                <a:solidFill>
                  <a:schemeClr val="tx1"/>
                </a:solidFill>
              </a:defRPr>
            </a:lvl1pPr>
            <a:lvl2pPr marL="0" indent="0">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83144" y="899103"/>
            <a:ext cx="2895353" cy="1797728"/>
          </a:xfrm>
        </p:spPr>
        <p:txBody>
          <a:bodyPr wrap="square">
            <a:spAutoFit/>
          </a:bodyPr>
          <a:lstStyle>
            <a:lvl1pPr marL="0" indent="0">
              <a:spcBef>
                <a:spcPts val="900"/>
              </a:spcBef>
              <a:buClr>
                <a:schemeClr val="tx1"/>
              </a:buClr>
              <a:buFont typeface="Wingdings" pitchFamily="2" charset="2"/>
              <a:buNone/>
              <a:defRPr sz="2700">
                <a:solidFill>
                  <a:srgbClr val="616161"/>
                </a:solidFill>
              </a:defRPr>
            </a:lvl1pPr>
            <a:lvl2pPr marL="0" indent="0">
              <a:buNone/>
              <a:defRPr sz="1400">
                <a:solidFill>
                  <a:srgbClr val="616161"/>
                </a:solidFill>
              </a:defRPr>
            </a:lvl2pPr>
            <a:lvl3pPr marL="170360" indent="0">
              <a:buNone/>
              <a:tabLst/>
              <a:defRPr sz="1400">
                <a:solidFill>
                  <a:srgbClr val="616161"/>
                </a:solidFill>
              </a:defRPr>
            </a:lvl3pPr>
            <a:lvl4pPr marL="338385" indent="0">
              <a:buNone/>
              <a:defRPr>
                <a:solidFill>
                  <a:srgbClr val="616161"/>
                </a:solidFill>
              </a:defRPr>
            </a:lvl4pPr>
            <a:lvl5pPr marL="504077" indent="0">
              <a:buNone/>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p>
            <a:r>
              <a:rPr lang="en-US" dirty="0"/>
              <a:t>Click to edit Master title style</a:t>
            </a:r>
          </a:p>
        </p:txBody>
      </p:sp>
    </p:spTree>
    <p:extLst>
      <p:ext uri="{BB962C8B-B14F-4D97-AF65-F5344CB8AC3E}">
        <p14:creationId xmlns:p14="http://schemas.microsoft.com/office/powerpoint/2010/main" val="88732795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62" y="891884"/>
            <a:ext cx="3016631"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75712" y="891884"/>
            <a:ext cx="2999430"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30136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Three Column Content Tile Layout">
    <p:spTree>
      <p:nvGrpSpPr>
        <p:cNvPr id="1" name=""/>
        <p:cNvGrpSpPr/>
        <p:nvPr/>
      </p:nvGrpSpPr>
      <p:grpSpPr>
        <a:xfrm>
          <a:off x="0" y="0"/>
          <a:ext cx="0" cy="0"/>
          <a:chOff x="0" y="0"/>
          <a:chExt cx="0" cy="0"/>
        </a:xfrm>
      </p:grpSpPr>
      <p:sp>
        <p:nvSpPr>
          <p:cNvPr id="8" name="Text Placeholder 3"/>
          <p:cNvSpPr>
            <a:spLocks noGrp="1"/>
          </p:cNvSpPr>
          <p:nvPr>
            <p:ph type="body" sz="quarter" idx="10"/>
          </p:nvPr>
        </p:nvSpPr>
        <p:spPr>
          <a:xfrm>
            <a:off x="269262" y="1561962"/>
            <a:ext cx="2823978"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149563" y="1561962"/>
            <a:ext cx="2823978" cy="2689656"/>
          </a:xfrm>
          <a:solidFill>
            <a:srgbClr val="68217A"/>
          </a:solidFill>
          <a:ln>
            <a:noFill/>
          </a:ln>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134450088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Content Tile + Image">
    <p:spTree>
      <p:nvGrpSpPr>
        <p:cNvPr id="1" name=""/>
        <p:cNvGrpSpPr/>
        <p:nvPr/>
      </p:nvGrpSpPr>
      <p:grpSpPr>
        <a:xfrm>
          <a:off x="0" y="0"/>
          <a:ext cx="0" cy="0"/>
          <a:chOff x="0" y="0"/>
          <a:chExt cx="0" cy="0"/>
        </a:xfrm>
      </p:grpSpPr>
      <p:sp>
        <p:nvSpPr>
          <p:cNvPr id="9" name="Text Placeholder 3"/>
          <p:cNvSpPr>
            <a:spLocks noGrp="1"/>
          </p:cNvSpPr>
          <p:nvPr>
            <p:ph type="body" sz="quarter" idx="10"/>
          </p:nvPr>
        </p:nvSpPr>
        <p:spPr>
          <a:xfrm>
            <a:off x="269263" y="1558973"/>
            <a:ext cx="2109664"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5" name="Picture Placeholder 3"/>
          <p:cNvSpPr>
            <a:spLocks noGrp="1"/>
          </p:cNvSpPr>
          <p:nvPr>
            <p:ph type="pic" sz="quarter" idx="14"/>
          </p:nvPr>
        </p:nvSpPr>
        <p:spPr>
          <a:xfrm>
            <a:off x="2378928" y="1558973"/>
            <a:ext cx="3992136" cy="2692645"/>
          </a:xfrm>
        </p:spPr>
        <p:txBody>
          <a:bodyPr/>
          <a:lstStyle>
            <a:lvl1pPr>
              <a:defRPr>
                <a:solidFill>
                  <a:srgbClr val="616161"/>
                </a:solidFill>
              </a:defRPr>
            </a:lvl1pPr>
          </a:lstStyle>
          <a:p>
            <a:endParaRPr lang="en-US" dirty="0"/>
          </a:p>
        </p:txBody>
      </p:sp>
    </p:spTree>
    <p:extLst>
      <p:ext uri="{BB962C8B-B14F-4D97-AF65-F5344CB8AC3E}">
        <p14:creationId xmlns:p14="http://schemas.microsoft.com/office/powerpoint/2010/main" val="201446288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Title Only">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201292812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 Title Only (No footer)">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2" name="Rectangle 1"/>
          <p:cNvSpPr/>
          <p:nvPr userDrawn="1"/>
        </p:nvSpPr>
        <p:spPr bwMode="auto">
          <a:xfrm>
            <a:off x="0" y="4723214"/>
            <a:ext cx="2389459" cy="4202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546083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 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69263" y="1561962"/>
            <a:ext cx="8600807" cy="975195"/>
          </a:xfrm>
        </p:spPr>
        <p:txBody>
          <a:bodyPr wrap="square">
            <a:spAutoFit/>
          </a:bodyPr>
          <a:lstStyle>
            <a:lvl1pPr marL="0" indent="0">
              <a:spcBef>
                <a:spcPts val="900"/>
              </a:spcBef>
              <a:buClr>
                <a:schemeClr val="tx1"/>
              </a:buClr>
              <a:buFont typeface="Wingdings" pitchFamily="2" charset="2"/>
              <a:buNone/>
              <a:defRPr sz="3900">
                <a:solidFill>
                  <a:schemeClr val="tx1"/>
                </a:solidFill>
              </a:defRPr>
            </a:lvl1pPr>
            <a:lvl2pPr marL="0" indent="0">
              <a:spcBef>
                <a:spcPts val="794"/>
              </a:spcBef>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p:txBody>
      </p:sp>
      <p:sp>
        <p:nvSpPr>
          <p:cNvPr id="2" name="Rectangle 1"/>
          <p:cNvSpPr/>
          <p:nvPr userDrawn="1"/>
        </p:nvSpPr>
        <p:spPr bwMode="auto">
          <a:xfrm>
            <a:off x="0" y="4771900"/>
            <a:ext cx="2303093" cy="371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945122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2832" y="203811"/>
            <a:ext cx="5378549" cy="1347163"/>
          </a:xfrm>
          <a:prstGeom prst="rect">
            <a:avLst/>
          </a:prstGeom>
          <a:noFill/>
        </p:spPr>
        <p:txBody>
          <a:bodyPr lIns="80047" tIns="67211" rIns="80047" bIns="67211" anchor="t" anchorCtr="0"/>
          <a:lstStyle>
            <a:lvl1pPr>
              <a:defRPr sz="6400" spc="-74" baseline="0">
                <a:solidFill>
                  <a:srgbClr val="616161"/>
                </a:solidFill>
              </a:defRPr>
            </a:lvl1pPr>
          </a:lstStyle>
          <a:p>
            <a:r>
              <a:rPr lang="en-US" dirty="0"/>
              <a:t>Section title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3699" y="3446456"/>
            <a:ext cx="1928109" cy="1445213"/>
          </a:xfrm>
          <a:prstGeom prst="rect">
            <a:avLst/>
          </a:prstGeom>
        </p:spPr>
      </p:pic>
    </p:spTree>
    <p:extLst>
      <p:ext uri="{BB962C8B-B14F-4D97-AF65-F5344CB8AC3E}">
        <p14:creationId xmlns:p14="http://schemas.microsoft.com/office/powerpoint/2010/main" val="1203082061"/>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41046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eneric Developer Code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64" y="897994"/>
            <a:ext cx="5774698" cy="1467125"/>
          </a:xfrm>
        </p:spPr>
        <p:txBody>
          <a:bodyPr/>
          <a:lstStyle>
            <a:lvl1pPr marL="0" indent="0">
              <a:buNone/>
              <a:defRPr sz="2500">
                <a:solidFill>
                  <a:srgbClr val="616161"/>
                </a:solidFill>
                <a:latin typeface="Segoe UI" pitchFamily="34" charset="0"/>
                <a:cs typeface="Segoe UI" pitchFamily="34" charset="0"/>
              </a:defRPr>
            </a:lvl1pPr>
            <a:lvl2pPr marL="254724" indent="0">
              <a:buNone/>
              <a:defRPr>
                <a:solidFill>
                  <a:srgbClr val="616161"/>
                </a:solidFill>
                <a:latin typeface="Segoe UI" pitchFamily="34" charset="0"/>
                <a:cs typeface="Segoe UI" pitchFamily="34" charset="0"/>
              </a:defRPr>
            </a:lvl2pPr>
            <a:lvl3pPr marL="429700" indent="0">
              <a:buNone/>
              <a:defRPr>
                <a:solidFill>
                  <a:srgbClr val="616161"/>
                </a:solidFill>
                <a:latin typeface="Segoe UI" pitchFamily="34" charset="0"/>
                <a:cs typeface="Segoe UI" pitchFamily="34" charset="0"/>
              </a:defRPr>
            </a:lvl3pPr>
            <a:lvl4pPr marL="598722" indent="0">
              <a:buNone/>
              <a:defRPr>
                <a:solidFill>
                  <a:srgbClr val="616161"/>
                </a:solidFill>
                <a:latin typeface="Segoe UI" pitchFamily="34" charset="0"/>
                <a:cs typeface="Segoe UI" pitchFamily="34" charset="0"/>
              </a:defRPr>
            </a:lvl4pPr>
            <a:lvl5pPr marL="772505" indent="0">
              <a:buNone/>
              <a:defRPr>
                <a:solidFill>
                  <a:srgbClr val="616161"/>
                </a:solidFill>
                <a:latin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73691571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eneric 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62" y="891883"/>
            <a:ext cx="5990289" cy="1799780"/>
          </a:xfrm>
          <a:prstGeom prst="rect">
            <a:avLst/>
          </a:prstGeom>
        </p:spPr>
        <p:txBody>
          <a:bodyPr/>
          <a:lstStyle>
            <a:lvl1pPr marL="213533" indent="-213533">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066" indent="-206531">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598" indent="-21353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623" indent="-168026">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650" indent="-168026">
              <a:buClr>
                <a:schemeClr val="tx1"/>
              </a:buClr>
              <a:buSzPct val="90000"/>
              <a:buFont typeface="Arial" pitchFamily="34" charset="0"/>
              <a:buChar char="•"/>
              <a:defRPr sz="14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14265" tIns="57131" rIns="114265" bIns="57131" anchor="b" anchorCtr="0">
            <a:noAutofit/>
          </a:bodyPr>
          <a:lstStyle>
            <a:lvl1pPr algn="r">
              <a:buFont typeface="Arial" pitchFamily="34" charset="0"/>
              <a:buNone/>
              <a:defRPr sz="27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
        <p:nvSpPr>
          <p:cNvPr id="2" name="Footer Placeholder 1"/>
          <p:cNvSpPr>
            <a:spLocks noGrp="1"/>
          </p:cNvSpPr>
          <p:nvPr>
            <p:ph type="ftr" sz="quarter" idx="12"/>
          </p:nvPr>
        </p:nvSpPr>
        <p:spPr>
          <a:xfrm>
            <a:off x="279454" y="4750468"/>
            <a:ext cx="2896507" cy="273168"/>
          </a:xfrm>
          <a:prstGeom prst="rect">
            <a:avLst/>
          </a:prstGeom>
        </p:spPr>
        <p:txBody>
          <a:bodyPr lIns="80047" tIns="40023" rIns="80047" bIns="40023"/>
          <a:lstStyle/>
          <a:p>
            <a:endParaRPr lang="en-US" dirty="0"/>
          </a:p>
        </p:txBody>
      </p:sp>
      <p:sp>
        <p:nvSpPr>
          <p:cNvPr id="5" name="Slide Number Placeholder 4"/>
          <p:cNvSpPr>
            <a:spLocks noGrp="1"/>
          </p:cNvSpPr>
          <p:nvPr>
            <p:ph type="sldNum" sz="quarter" idx="13"/>
          </p:nvPr>
        </p:nvSpPr>
        <p:spPr>
          <a:xfrm>
            <a:off x="6746739" y="4750466"/>
            <a:ext cx="2133860" cy="273168"/>
          </a:xfrm>
          <a:prstGeom prst="rect">
            <a:avLst/>
          </a:prstGeom>
        </p:spPr>
        <p:txBody>
          <a:bodyPr lIns="80047" tIns="40023" rIns="80047" bIns="40023"/>
          <a:lstStyle/>
          <a:p>
            <a:r>
              <a:rPr lang="en-US"/>
              <a:t>1</a:t>
            </a:r>
            <a:endParaRPr lang="en-US" dirty="0"/>
          </a:p>
        </p:txBody>
      </p:sp>
    </p:spTree>
    <p:extLst>
      <p:ext uri="{BB962C8B-B14F-4D97-AF65-F5344CB8AC3E}">
        <p14:creationId xmlns:p14="http://schemas.microsoft.com/office/powerpoint/2010/main" val="7183203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rple Section Acc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9939768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Section Acc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range Section Acc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solidFill>
                  <a:schemeClr val="tx1"/>
                </a:soli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rple Blank Accen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ue Blank Accen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range Blank Accen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Test Title and Bullet Text">
    <p:spTree>
      <p:nvGrpSpPr>
        <p:cNvPr id="1" name=""/>
        <p:cNvGrpSpPr/>
        <p:nvPr/>
      </p:nvGrpSpPr>
      <p:grpSpPr>
        <a:xfrm>
          <a:off x="0" y="0"/>
          <a:ext cx="0" cy="0"/>
          <a:chOff x="0" y="0"/>
          <a:chExt cx="0" cy="0"/>
        </a:xfrm>
      </p:grpSpPr>
      <p:sp>
        <p:nvSpPr>
          <p:cNvPr id="9" name="Title 1"/>
          <p:cNvSpPr>
            <a:spLocks noGrp="1"/>
          </p:cNvSpPr>
          <p:nvPr>
            <p:ph type="title"/>
          </p:nvPr>
        </p:nvSpPr>
        <p:spPr>
          <a:xfrm>
            <a:off x="269263" y="217136"/>
            <a:ext cx="8600807" cy="674749"/>
          </a:xfrm>
          <a:prstGeom prst="rect">
            <a:avLst/>
          </a:prstGeom>
        </p:spPr>
        <p:txBody>
          <a:bodyPr/>
          <a:lstStyle>
            <a:lvl1pPr>
              <a:defRPr>
                <a:solidFill>
                  <a:srgbClr val="616161"/>
                </a:solidFill>
              </a:defRPr>
            </a:lvl1pPr>
          </a:lstStyle>
          <a:p>
            <a:r>
              <a:rPr lang="en-US" dirty="0"/>
              <a:t>Click to edit Master title style</a:t>
            </a:r>
          </a:p>
        </p:txBody>
      </p:sp>
      <p:sp>
        <p:nvSpPr>
          <p:cNvPr id="6" name="Text Placeholder 3"/>
          <p:cNvSpPr txBox="1">
            <a:spLocks/>
          </p:cNvSpPr>
          <p:nvPr userDrawn="1"/>
        </p:nvSpPr>
        <p:spPr>
          <a:xfrm>
            <a:off x="269262" y="1568689"/>
            <a:ext cx="5722660" cy="1536374"/>
          </a:xfrm>
          <a:prstGeom prst="rect">
            <a:avLst/>
          </a:prstGeom>
        </p:spPr>
        <p:txBody>
          <a:bodyPr vert="horz" wrap="square" lIns="107536" tIns="67211" rIns="107536" bIns="6721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252040" marR="0" lvl="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000" b="0" i="0" u="none" strike="noStrike" kern="1200" cap="none" spc="0" normalizeH="0" baseline="0" noProof="0">
                <a:ln>
                  <a:noFill/>
                </a:ln>
                <a:solidFill>
                  <a:srgbClr val="616161"/>
                </a:solidFill>
                <a:effectLst/>
                <a:uLnTx/>
                <a:uFillTx/>
                <a:latin typeface="Segoe UI Light"/>
                <a:ea typeface="+mn-ea"/>
                <a:cs typeface="+mn-cs"/>
              </a:rPr>
              <a:t>Click to edit Master text styles</a:t>
            </a:r>
          </a:p>
          <a:p>
            <a:pPr marL="429400" marR="0" lvl="1"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800" b="0" i="0" u="none" strike="noStrike" kern="1200" cap="none" spc="0" normalizeH="0" baseline="0" noProof="0">
                <a:ln>
                  <a:noFill/>
                </a:ln>
                <a:solidFill>
                  <a:srgbClr val="616161"/>
                </a:solidFill>
                <a:effectLst/>
                <a:uLnTx/>
                <a:uFillTx/>
                <a:latin typeface="Segoe UI"/>
                <a:ea typeface="+mn-ea"/>
                <a:cs typeface="+mn-cs"/>
              </a:rPr>
              <a:t>Second level</a:t>
            </a:r>
          </a:p>
          <a:p>
            <a:pPr marL="588092" marR="0" lvl="2"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400" b="0" i="0" u="none" strike="noStrike" kern="1200" cap="none" spc="0" normalizeH="0" baseline="0" noProof="0">
                <a:ln>
                  <a:noFill/>
                </a:ln>
                <a:solidFill>
                  <a:srgbClr val="616161"/>
                </a:solidFill>
                <a:effectLst/>
                <a:uLnTx/>
                <a:uFillTx/>
                <a:latin typeface="Segoe UI"/>
                <a:ea typeface="+mn-ea"/>
                <a:cs typeface="+mn-cs"/>
              </a:rPr>
              <a:t>Third level</a:t>
            </a:r>
          </a:p>
          <a:p>
            <a:pPr marL="756116" marR="0" lvl="3"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Fourth level</a:t>
            </a:r>
          </a:p>
          <a:p>
            <a:pPr marL="924141" marR="0" lvl="4"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Fifth level</a:t>
            </a:r>
            <a:endParaRPr kumimoji="0" lang="en-US" sz="1300" b="0" i="0" u="none" strike="noStrike" kern="1200" cap="none" spc="0" normalizeH="0" baseline="0" noProof="0" dirty="0">
              <a:ln>
                <a:noFill/>
              </a:ln>
              <a:solidFill>
                <a:srgbClr val="616161"/>
              </a:solidFill>
              <a:effectLst/>
              <a:uLnTx/>
              <a:uFillTx/>
              <a:latin typeface="Segoe UI"/>
              <a:ea typeface="+mn-ea"/>
              <a:cs typeface="+mn-cs"/>
            </a:endParaRP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theme" Target="../theme/theme2.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801178"/>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193" r:id="rId3"/>
    <p:sldLayoutId id="2147484101" r:id="rId4"/>
    <p:sldLayoutId id="2147484102" r:id="rId5"/>
    <p:sldLayoutId id="2147484127" r:id="rId6"/>
    <p:sldLayoutId id="2147484128" r:id="rId7"/>
    <p:sldLayoutId id="2147484129" r:id="rId8"/>
    <p:sldLayoutId id="2147484263" r:id="rId9"/>
    <p:sldLayoutId id="2147484265" r:id="rId10"/>
  </p:sldLayoutIdLst>
  <p:hf hdr="0" dt="0"/>
  <p:txStyles>
    <p:titleStyle>
      <a:lvl1pPr algn="l" defTabSz="685585" rtl="0" eaLnBrk="1" latinLnBrk="0" hangingPunct="1">
        <a:lnSpc>
          <a:spcPct val="90000"/>
        </a:lnSpc>
        <a:spcBef>
          <a:spcPct val="0"/>
        </a:spcBef>
        <a:buNone/>
        <a:defRPr lang="en-US" sz="3900" b="0" kern="1200" cap="none" spc="-75" baseline="0" dirty="0">
          <a:ln w="3175">
            <a:noFill/>
          </a:ln>
          <a:solidFill>
            <a:srgbClr val="616161"/>
          </a:solidFill>
          <a:effectLst/>
          <a:latin typeface="Segoe UI Light"/>
          <a:ea typeface="+mn-ea"/>
          <a:cs typeface="Segoe ui light (Headings)"/>
        </a:defRPr>
      </a:lvl1pPr>
    </p:titleStyle>
    <p:bodyStyle>
      <a:lvl1pPr marL="300175" indent="-300175" algn="l" defTabSz="400233" rtl="0" eaLnBrk="1" latinLnBrk="0" hangingPunct="1">
        <a:spcBef>
          <a:spcPct val="20000"/>
        </a:spcBef>
        <a:buFont typeface="Arial"/>
        <a:buChar char="•"/>
        <a:defRPr sz="1300" kern="1200">
          <a:solidFill>
            <a:schemeClr val="tx1"/>
          </a:solidFill>
          <a:latin typeface="Segoe"/>
          <a:ea typeface="+mn-ea"/>
          <a:cs typeface="Segoe"/>
        </a:defRPr>
      </a:lvl1pPr>
      <a:lvl2pPr marL="650378" indent="-250146" algn="l" defTabSz="400233" rtl="0" eaLnBrk="1" latinLnBrk="0" hangingPunct="1">
        <a:spcBef>
          <a:spcPct val="20000"/>
        </a:spcBef>
        <a:buFont typeface="Arial"/>
        <a:buChar char="–"/>
        <a:defRPr sz="1300" kern="1200">
          <a:solidFill>
            <a:schemeClr val="tx1"/>
          </a:solidFill>
          <a:latin typeface="Segoe"/>
          <a:ea typeface="+mn-ea"/>
          <a:cs typeface="Segoe"/>
        </a:defRPr>
      </a:lvl2pPr>
      <a:lvl3pPr marL="1000582" indent="-200116" algn="l" defTabSz="400233" rtl="0" eaLnBrk="1" latinLnBrk="0" hangingPunct="1">
        <a:spcBef>
          <a:spcPct val="20000"/>
        </a:spcBef>
        <a:buFont typeface="Arial"/>
        <a:buChar char="•"/>
        <a:defRPr sz="1300" kern="1200">
          <a:solidFill>
            <a:schemeClr val="tx1"/>
          </a:solidFill>
          <a:latin typeface="Segoe"/>
          <a:ea typeface="+mn-ea"/>
          <a:cs typeface="Segoe"/>
        </a:defRPr>
      </a:lvl3pPr>
      <a:lvl4pPr marL="1400815" indent="-200116" algn="l" defTabSz="400233" rtl="0" eaLnBrk="1" latinLnBrk="0" hangingPunct="1">
        <a:spcBef>
          <a:spcPct val="20000"/>
        </a:spcBef>
        <a:buFont typeface="Arial"/>
        <a:buChar char="–"/>
        <a:defRPr sz="1300" kern="1200">
          <a:solidFill>
            <a:schemeClr val="tx1"/>
          </a:solidFill>
          <a:latin typeface="Segoe"/>
          <a:ea typeface="+mn-ea"/>
          <a:cs typeface="Segoe"/>
        </a:defRPr>
      </a:lvl4pPr>
      <a:lvl5pPr marL="1801048" indent="-200116" algn="l" defTabSz="400233" rtl="0" eaLnBrk="1" latinLnBrk="0" hangingPunct="1">
        <a:spcBef>
          <a:spcPct val="20000"/>
        </a:spcBef>
        <a:buFont typeface="Arial"/>
        <a:buChar char="»"/>
        <a:defRPr sz="1300" kern="1200">
          <a:solidFill>
            <a:schemeClr val="tx1"/>
          </a:solidFill>
          <a:latin typeface="Segoe"/>
          <a:ea typeface="+mn-ea"/>
          <a:cs typeface="Segoe"/>
        </a:defRPr>
      </a:lvl5pPr>
      <a:lvl6pPr marL="2201281" indent="-200116" algn="l" defTabSz="400233" rtl="0" eaLnBrk="1" latinLnBrk="0" hangingPunct="1">
        <a:spcBef>
          <a:spcPct val="20000"/>
        </a:spcBef>
        <a:buFont typeface="Arial"/>
        <a:buChar char="•"/>
        <a:defRPr sz="1800" kern="1200">
          <a:solidFill>
            <a:schemeClr val="tx1"/>
          </a:solidFill>
          <a:latin typeface="+mn-lt"/>
          <a:ea typeface="+mn-ea"/>
          <a:cs typeface="+mn-cs"/>
        </a:defRPr>
      </a:lvl6pPr>
      <a:lvl7pPr marL="2601514" indent="-200116" algn="l" defTabSz="400233" rtl="0" eaLnBrk="1" latinLnBrk="0" hangingPunct="1">
        <a:spcBef>
          <a:spcPct val="20000"/>
        </a:spcBef>
        <a:buFont typeface="Arial"/>
        <a:buChar char="•"/>
        <a:defRPr sz="1800" kern="1200">
          <a:solidFill>
            <a:schemeClr val="tx1"/>
          </a:solidFill>
          <a:latin typeface="+mn-lt"/>
          <a:ea typeface="+mn-ea"/>
          <a:cs typeface="+mn-cs"/>
        </a:defRPr>
      </a:lvl7pPr>
      <a:lvl8pPr marL="3001747" indent="-200116" algn="l" defTabSz="400233" rtl="0" eaLnBrk="1" latinLnBrk="0" hangingPunct="1">
        <a:spcBef>
          <a:spcPct val="20000"/>
        </a:spcBef>
        <a:buFont typeface="Arial"/>
        <a:buChar char="•"/>
        <a:defRPr sz="1800" kern="1200">
          <a:solidFill>
            <a:schemeClr val="tx1"/>
          </a:solidFill>
          <a:latin typeface="+mn-lt"/>
          <a:ea typeface="+mn-ea"/>
          <a:cs typeface="+mn-cs"/>
        </a:defRPr>
      </a:lvl8pPr>
      <a:lvl9pPr marL="3401979" indent="-200116" algn="l" defTabSz="400233"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0233" rtl="0" eaLnBrk="1" latinLnBrk="0" hangingPunct="1">
        <a:defRPr sz="1600" kern="1200">
          <a:solidFill>
            <a:schemeClr val="tx1"/>
          </a:solidFill>
          <a:latin typeface="+mn-lt"/>
          <a:ea typeface="+mn-ea"/>
          <a:cs typeface="+mn-cs"/>
        </a:defRPr>
      </a:lvl1pPr>
      <a:lvl2pPr marL="400233" algn="l" defTabSz="400233" rtl="0" eaLnBrk="1" latinLnBrk="0" hangingPunct="1">
        <a:defRPr sz="1600" kern="1200">
          <a:solidFill>
            <a:schemeClr val="tx1"/>
          </a:solidFill>
          <a:latin typeface="+mn-lt"/>
          <a:ea typeface="+mn-ea"/>
          <a:cs typeface="+mn-cs"/>
        </a:defRPr>
      </a:lvl2pPr>
      <a:lvl3pPr marL="800466" algn="l" defTabSz="400233" rtl="0" eaLnBrk="1" latinLnBrk="0" hangingPunct="1">
        <a:defRPr sz="1600" kern="1200">
          <a:solidFill>
            <a:schemeClr val="tx1"/>
          </a:solidFill>
          <a:latin typeface="+mn-lt"/>
          <a:ea typeface="+mn-ea"/>
          <a:cs typeface="+mn-cs"/>
        </a:defRPr>
      </a:lvl3pPr>
      <a:lvl4pPr marL="1200699" algn="l" defTabSz="400233" rtl="0" eaLnBrk="1" latinLnBrk="0" hangingPunct="1">
        <a:defRPr sz="1600" kern="1200">
          <a:solidFill>
            <a:schemeClr val="tx1"/>
          </a:solidFill>
          <a:latin typeface="+mn-lt"/>
          <a:ea typeface="+mn-ea"/>
          <a:cs typeface="+mn-cs"/>
        </a:defRPr>
      </a:lvl4pPr>
      <a:lvl5pPr marL="1600932" algn="l" defTabSz="400233" rtl="0" eaLnBrk="1" latinLnBrk="0" hangingPunct="1">
        <a:defRPr sz="1600" kern="1200">
          <a:solidFill>
            <a:schemeClr val="tx1"/>
          </a:solidFill>
          <a:latin typeface="+mn-lt"/>
          <a:ea typeface="+mn-ea"/>
          <a:cs typeface="+mn-cs"/>
        </a:defRPr>
      </a:lvl5pPr>
      <a:lvl6pPr marL="2001164" algn="l" defTabSz="400233" rtl="0" eaLnBrk="1" latinLnBrk="0" hangingPunct="1">
        <a:defRPr sz="1600" kern="1200">
          <a:solidFill>
            <a:schemeClr val="tx1"/>
          </a:solidFill>
          <a:latin typeface="+mn-lt"/>
          <a:ea typeface="+mn-ea"/>
          <a:cs typeface="+mn-cs"/>
        </a:defRPr>
      </a:lvl6pPr>
      <a:lvl7pPr marL="2401397" algn="l" defTabSz="400233" rtl="0" eaLnBrk="1" latinLnBrk="0" hangingPunct="1">
        <a:defRPr sz="1600" kern="1200">
          <a:solidFill>
            <a:schemeClr val="tx1"/>
          </a:solidFill>
          <a:latin typeface="+mn-lt"/>
          <a:ea typeface="+mn-ea"/>
          <a:cs typeface="+mn-cs"/>
        </a:defRPr>
      </a:lvl7pPr>
      <a:lvl8pPr marL="2801630" algn="l" defTabSz="400233" rtl="0" eaLnBrk="1" latinLnBrk="0" hangingPunct="1">
        <a:defRPr sz="1600" kern="1200">
          <a:solidFill>
            <a:schemeClr val="tx1"/>
          </a:solidFill>
          <a:latin typeface="+mn-lt"/>
          <a:ea typeface="+mn-ea"/>
          <a:cs typeface="+mn-cs"/>
        </a:defRPr>
      </a:lvl8pPr>
      <a:lvl9pPr marL="3201863" algn="l" defTabSz="400233"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63" y="217136"/>
            <a:ext cx="8600807" cy="674749"/>
          </a:xfrm>
          <a:prstGeom prst="rect">
            <a:avLst/>
          </a:prstGeom>
        </p:spPr>
        <p:txBody>
          <a:bodyPr vert="horz" wrap="square" lIns="107536" tIns="67211" rIns="107536" bIns="67211" rtlCol="0" anchor="t">
            <a:noAutofit/>
          </a:bodyPr>
          <a:lstStyle/>
          <a:p>
            <a:r>
              <a:rPr lang="en-US" dirty="0"/>
              <a:t>Click to edit Master title style</a:t>
            </a:r>
          </a:p>
        </p:txBody>
      </p:sp>
      <p:sp>
        <p:nvSpPr>
          <p:cNvPr id="4" name="Text Placeholder 3"/>
          <p:cNvSpPr>
            <a:spLocks noGrp="1"/>
          </p:cNvSpPr>
          <p:nvPr>
            <p:ph type="body" idx="1"/>
          </p:nvPr>
        </p:nvSpPr>
        <p:spPr>
          <a:xfrm>
            <a:off x="269264" y="891886"/>
            <a:ext cx="5990288" cy="1536374"/>
          </a:xfrm>
          <a:prstGeom prst="rect">
            <a:avLst/>
          </a:prstGeom>
        </p:spPr>
        <p:txBody>
          <a:bodyPr vert="horz" wrap="square" lIns="107536" tIns="67211" rIns="107536" bIns="67211"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14198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1" r:id="rId5"/>
    <p:sldLayoutId id="2147484252" r:id="rId6"/>
    <p:sldLayoutId id="2147484253" r:id="rId7"/>
    <p:sldLayoutId id="2147484254" r:id="rId8"/>
    <p:sldLayoutId id="2147484255" r:id="rId9"/>
    <p:sldLayoutId id="2147484258" r:id="rId10"/>
    <p:sldLayoutId id="2147484259" r:id="rId11"/>
    <p:sldLayoutId id="2147484260" r:id="rId12"/>
  </p:sldLayoutIdLst>
  <p:transition>
    <p:fade/>
  </p:transition>
  <p:hf hdr="0" dt="0"/>
  <p:txStyles>
    <p:titleStyle>
      <a:lvl1pPr algn="l" defTabSz="685585" rtl="0" eaLnBrk="1" latinLnBrk="0" hangingPunct="1">
        <a:lnSpc>
          <a:spcPct val="90000"/>
        </a:lnSpc>
        <a:spcBef>
          <a:spcPct val="0"/>
        </a:spcBef>
        <a:buNone/>
        <a:defRPr lang="en-US" sz="3900" b="0" kern="1200" cap="none" spc="-75" baseline="0" dirty="0" smtClean="0">
          <a:ln w="3175">
            <a:noFill/>
          </a:ln>
          <a:solidFill>
            <a:srgbClr val="616161"/>
          </a:solidFill>
          <a:effectLst/>
          <a:latin typeface="+mj-lt"/>
          <a:ea typeface="+mn-ea"/>
          <a:cs typeface="Segoe UI" pitchFamily="34" charset="0"/>
        </a:defRPr>
      </a:lvl1pPr>
    </p:titleStyle>
    <p:body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p:bodyStyle>
    <p:other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lex.krakovetskiy@devrain.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chicago.opengrid.io/opengrid/" TargetMode="External"/><Relationship Id="rId2" Type="http://schemas.openxmlformats.org/officeDocument/2006/relationships/hyperlink" Target="http://opengrid.io/" TargetMode="External"/><Relationship Id="rId1" Type="http://schemas.openxmlformats.org/officeDocument/2006/relationships/slideLayout" Target="../slideLayouts/slideLayout12.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www.wbur.org/2016/01/15/boston-cityscore-dashboard" TargetMode="Externa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12.xml"/><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google.com/maps/d/viewer?mid=zQyzchol-IlQ.kqJvVjvXIY-s" TargetMode="Externa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utg.ua/live/" TargetMode="Externa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tesla-club.com.ua/gmap" TargetMode="Externa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uaroads.com/" TargetMode="Externa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272832" y="3979705"/>
            <a:ext cx="4299839" cy="672414"/>
          </a:xfrm>
        </p:spPr>
        <p:txBody>
          <a:bodyPr/>
          <a:lstStyle/>
          <a:p>
            <a:r>
              <a:rPr lang="ru-RU" b="1" dirty="0" err="1"/>
              <a:t>Краковецький</a:t>
            </a:r>
            <a:r>
              <a:rPr lang="ru-RU" b="1" dirty="0"/>
              <a:t> Олександр</a:t>
            </a:r>
            <a:endParaRPr lang="en-US" b="1" dirty="0"/>
          </a:p>
          <a:p>
            <a:r>
              <a:rPr lang="en-US" dirty="0"/>
              <a:t>CEO, DevRain Solutions</a:t>
            </a:r>
            <a:r>
              <a:rPr lang="uk-UA" dirty="0"/>
              <a:t>, </a:t>
            </a:r>
            <a:r>
              <a:rPr lang="en-US" dirty="0"/>
              <a:t>CTO </a:t>
            </a:r>
            <a:r>
              <a:rPr lang="ru-RU" dirty="0"/>
              <a:t>Донор</a:t>
            </a:r>
            <a:r>
              <a:rPr lang="en-US" dirty="0"/>
              <a:t>UA</a:t>
            </a:r>
          </a:p>
          <a:p>
            <a:r>
              <a:rPr lang="en-US" dirty="0">
                <a:hlinkClick r:id="rId2"/>
              </a:rPr>
              <a:t>alex.krakovetskiy@devrain.com</a:t>
            </a:r>
            <a:endParaRPr lang="ru-RU" dirty="0"/>
          </a:p>
          <a:p>
            <a:endParaRPr lang="ru-RU" dirty="0"/>
          </a:p>
        </p:txBody>
      </p:sp>
      <p:sp>
        <p:nvSpPr>
          <p:cNvPr id="3" name="Title 2"/>
          <p:cNvSpPr>
            <a:spLocks noGrp="1"/>
          </p:cNvSpPr>
          <p:nvPr>
            <p:ph type="title"/>
          </p:nvPr>
        </p:nvSpPr>
        <p:spPr>
          <a:xfrm>
            <a:off x="251942" y="1703638"/>
            <a:ext cx="8194226" cy="1359775"/>
          </a:xfrm>
        </p:spPr>
        <p:txBody>
          <a:bodyPr/>
          <a:lstStyle/>
          <a:p>
            <a:r>
              <a:rPr lang="uk-UA" sz="4000" dirty="0"/>
              <a:t>Міжнародний та вітчизняний досвід успішного використання відкритих даних</a:t>
            </a:r>
            <a:endParaRPr lang="en-US" sz="4000" dirty="0"/>
          </a:p>
        </p:txBody>
      </p:sp>
    </p:spTree>
    <p:extLst>
      <p:ext uri="{BB962C8B-B14F-4D97-AF65-F5344CB8AC3E}">
        <p14:creationId xmlns:p14="http://schemas.microsoft.com/office/powerpoint/2010/main" val="29802162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err="1"/>
              <a:t>OpenGrid</a:t>
            </a:r>
            <a:endParaRPr lang="ru-RU" sz="3600" dirty="0"/>
          </a:p>
        </p:txBody>
      </p:sp>
      <p:sp>
        <p:nvSpPr>
          <p:cNvPr id="5" name="Text Placeholder 1"/>
          <p:cNvSpPr>
            <a:spLocks noGrp="1"/>
          </p:cNvSpPr>
          <p:nvPr>
            <p:ph type="body" sz="quarter" idx="10"/>
          </p:nvPr>
        </p:nvSpPr>
        <p:spPr>
          <a:xfrm>
            <a:off x="274075" y="2598386"/>
            <a:ext cx="8732330" cy="2136282"/>
          </a:xfrm>
        </p:spPr>
        <p:txBody>
          <a:bodyPr/>
          <a:lstStyle/>
          <a:p>
            <a:pPr marL="0" indent="0" fontAlgn="base">
              <a:buNone/>
            </a:pPr>
            <a:r>
              <a:rPr lang="en-US" sz="2000" b="1" dirty="0">
                <a:hlinkClick r:id="rId2"/>
              </a:rPr>
              <a:t>Chicago has launched </a:t>
            </a:r>
            <a:r>
              <a:rPr lang="en-US" sz="2000" b="1" dirty="0" err="1">
                <a:hlinkClick r:id="rId2"/>
              </a:rPr>
              <a:t>OpenGrid</a:t>
            </a:r>
            <a:r>
              <a:rPr lang="en-US" sz="2000" dirty="0"/>
              <a:t>, which turns open data into maps. For instance, citizens can visualize various databases to see how many potholes are around them, what new restaurants have passed their initial inspections, and the status of the city’s response to a 311 request. Meanwhile, people who are thinking about starting a new business can visualize company records on the map to see what is already located around them.</a:t>
            </a:r>
            <a:endParaRPr lang="en-US" sz="2000" dirty="0">
              <a:hlinkClick r:id="rId2"/>
            </a:endParaRPr>
          </a:p>
          <a:p>
            <a:pPr marL="0" indent="0">
              <a:buNone/>
            </a:pPr>
            <a:r>
              <a:rPr lang="en-US" sz="2000" dirty="0">
                <a:hlinkClick r:id="rId2"/>
              </a:rPr>
              <a:t>http://opengrid.io/</a:t>
            </a:r>
            <a:r>
              <a:rPr lang="en-US" sz="2000" dirty="0"/>
              <a:t>, </a:t>
            </a:r>
            <a:r>
              <a:rPr lang="en-US" sz="2000" dirty="0">
                <a:hlinkClick r:id="rId3"/>
              </a:rPr>
              <a:t>http://chicago.opengrid.io/opengrid/</a:t>
            </a:r>
            <a:r>
              <a:rPr lang="en-US" sz="2000" dirty="0"/>
              <a:t> </a:t>
            </a:r>
          </a:p>
        </p:txBody>
      </p:sp>
      <p:pic>
        <p:nvPicPr>
          <p:cNvPr id="9218" name="Picture 2" descr="http://smartcitiescouncil.com/sites/default/files/styles/inline_620x250_scale/public/main/images/Chicago-Open-Data-Map.jpg?itok=V6EfXqr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7532" y="39068"/>
            <a:ext cx="5905500" cy="238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928076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3600" dirty="0" err="1"/>
              <a:t>Куди</a:t>
            </a:r>
            <a:r>
              <a:rPr lang="ru-RU" sz="3600" dirty="0"/>
              <a:t> </a:t>
            </a:r>
            <a:r>
              <a:rPr lang="ru-RU" sz="3600" dirty="0" err="1"/>
              <a:t>українці</a:t>
            </a:r>
            <a:r>
              <a:rPr lang="ru-RU" sz="3600" dirty="0"/>
              <a:t> </a:t>
            </a:r>
            <a:r>
              <a:rPr lang="ru-RU" sz="3600" dirty="0" err="1"/>
              <a:t>їдуть</a:t>
            </a:r>
            <a:r>
              <a:rPr lang="ru-RU" sz="3600" dirty="0"/>
              <a:t> на </a:t>
            </a:r>
            <a:r>
              <a:rPr lang="ru-RU" sz="3600" dirty="0" err="1"/>
              <a:t>новорічні</a:t>
            </a:r>
            <a:r>
              <a:rPr lang="ru-RU" sz="3600" dirty="0"/>
              <a:t> свята?</a:t>
            </a:r>
          </a:p>
        </p:txBody>
      </p:sp>
      <p:sp>
        <p:nvSpPr>
          <p:cNvPr id="2" name="Text Placeholder 1"/>
          <p:cNvSpPr>
            <a:spLocks noGrp="1"/>
          </p:cNvSpPr>
          <p:nvPr>
            <p:ph type="body" sz="quarter" idx="10"/>
          </p:nvPr>
        </p:nvSpPr>
        <p:spPr/>
        <p:txBody>
          <a:bodyPr/>
          <a:lstStyle/>
          <a:p>
            <a:endParaRPr lang="en-US" dirty="0"/>
          </a:p>
        </p:txBody>
      </p:sp>
      <p:pic>
        <p:nvPicPr>
          <p:cNvPr id="8" name="Picture 7"/>
          <p:cNvPicPr>
            <a:picLocks noChangeAspect="1"/>
          </p:cNvPicPr>
          <p:nvPr/>
        </p:nvPicPr>
        <p:blipFill>
          <a:blip r:embed="rId2"/>
          <a:stretch>
            <a:fillRect/>
          </a:stretch>
        </p:blipFill>
        <p:spPr>
          <a:xfrm>
            <a:off x="991889" y="891885"/>
            <a:ext cx="6795173" cy="4114800"/>
          </a:xfrm>
          <a:prstGeom prst="rect">
            <a:avLst/>
          </a:prstGeom>
        </p:spPr>
      </p:pic>
      <p:pic>
        <p:nvPicPr>
          <p:cNvPr id="9" name="Picture 8"/>
          <p:cNvPicPr>
            <a:picLocks noChangeAspect="1"/>
          </p:cNvPicPr>
          <p:nvPr/>
        </p:nvPicPr>
        <p:blipFill>
          <a:blip r:embed="rId3"/>
          <a:stretch>
            <a:fillRect/>
          </a:stretch>
        </p:blipFill>
        <p:spPr>
          <a:xfrm>
            <a:off x="554006" y="754380"/>
            <a:ext cx="7530424" cy="4389120"/>
          </a:xfrm>
          <a:prstGeom prst="rect">
            <a:avLst/>
          </a:prstGeom>
        </p:spPr>
      </p:pic>
    </p:spTree>
    <p:extLst>
      <p:ext uri="{BB962C8B-B14F-4D97-AF65-F5344CB8AC3E}">
        <p14:creationId xmlns:p14="http://schemas.microsoft.com/office/powerpoint/2010/main" val="1094235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63" y="217136"/>
            <a:ext cx="7493512" cy="674749"/>
          </a:xfrm>
        </p:spPr>
        <p:txBody>
          <a:bodyPr/>
          <a:lstStyle/>
          <a:p>
            <a:r>
              <a:rPr lang="en-US" sz="3600" dirty="0"/>
              <a:t>Boston City Score Dashboard</a:t>
            </a:r>
            <a:endParaRPr lang="ru-RU" sz="3600" dirty="0"/>
          </a:p>
        </p:txBody>
      </p:sp>
      <p:sp>
        <p:nvSpPr>
          <p:cNvPr id="5" name="Text Placeholder 1"/>
          <p:cNvSpPr>
            <a:spLocks noGrp="1"/>
          </p:cNvSpPr>
          <p:nvPr>
            <p:ph type="body" sz="quarter" idx="10"/>
          </p:nvPr>
        </p:nvSpPr>
        <p:spPr>
          <a:xfrm>
            <a:off x="274075" y="891885"/>
            <a:ext cx="4495243" cy="4050653"/>
          </a:xfrm>
        </p:spPr>
        <p:txBody>
          <a:bodyPr/>
          <a:lstStyle/>
          <a:p>
            <a:pPr marL="0" indent="0" fontAlgn="base">
              <a:buNone/>
            </a:pPr>
            <a:r>
              <a:rPr lang="en-US" sz="1600" dirty="0"/>
              <a:t>The platform is designed to provide a “nearly real-time” indication of what’s happening in the city across areas such as public safety, education, constituent satisfaction, health and human services, and basic city services.</a:t>
            </a:r>
            <a:r>
              <a:rPr lang="ru-RU" sz="1600" dirty="0"/>
              <a:t> </a:t>
            </a:r>
            <a:r>
              <a:rPr lang="en-US" sz="1600" dirty="0" err="1"/>
              <a:t>CityScore</a:t>
            </a:r>
            <a:r>
              <a:rPr lang="en-US" sz="1600" dirty="0"/>
              <a:t> takes a look at metrics from different city departments and combines them into a single number that represents the city’s overall performance. Scores are compared to either a goal set by the city or a historical performance average. A score of 1 means the city is meeting its target. A score of less than 1 means the city is not meeting its target. And a score of more than 1 means the city is exceeding its target.</a:t>
            </a:r>
          </a:p>
          <a:p>
            <a:pPr marL="0" indent="0" fontAlgn="base">
              <a:buNone/>
            </a:pPr>
            <a:endParaRPr lang="en-US" sz="1600" dirty="0"/>
          </a:p>
          <a:p>
            <a:pPr marL="0" indent="0" fontAlgn="base">
              <a:buNone/>
            </a:pPr>
            <a:r>
              <a:rPr lang="en-US" sz="1600" dirty="0">
                <a:hlinkClick r:id="rId2"/>
              </a:rPr>
              <a:t>http://www.wbur.org/2016/01/15/boston-cityscore-dashboard</a:t>
            </a:r>
            <a:r>
              <a:rPr lang="en-US" sz="1600" dirty="0"/>
              <a:t> </a:t>
            </a:r>
          </a:p>
        </p:txBody>
      </p:sp>
      <p:pic>
        <p:nvPicPr>
          <p:cNvPr id="10244" name="Picture 4" descr="A look at the city's new data platform, CityScore, which tracks how well the city is doing in various areas. (courtesy city of Bost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6016" y="1824473"/>
            <a:ext cx="4159848" cy="320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184991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62" y="899974"/>
            <a:ext cx="5722660" cy="2677969"/>
          </a:xfrm>
        </p:spPr>
        <p:txBody>
          <a:bodyPr/>
          <a:lstStyle/>
          <a:p>
            <a:pPr marL="0" indent="0">
              <a:buNone/>
            </a:pPr>
            <a:endParaRPr lang="en-US" sz="3200" dirty="0"/>
          </a:p>
          <a:p>
            <a:pPr marL="0" indent="0">
              <a:buNone/>
            </a:pPr>
            <a:endParaRPr lang="en-US" sz="3200" dirty="0"/>
          </a:p>
          <a:p>
            <a:pPr marL="0" indent="0">
              <a:buNone/>
            </a:pPr>
            <a:r>
              <a:rPr lang="ru-RU" sz="3200" dirty="0"/>
              <a:t>Олександр </a:t>
            </a:r>
            <a:r>
              <a:rPr lang="ru-RU" sz="3200" dirty="0" err="1"/>
              <a:t>Краковецький</a:t>
            </a:r>
            <a:endParaRPr lang="en-US" sz="3200" dirty="0"/>
          </a:p>
          <a:p>
            <a:pPr marL="0" indent="0">
              <a:buNone/>
            </a:pPr>
            <a:r>
              <a:rPr lang="en-US" sz="2000" dirty="0"/>
              <a:t>CEO, DevRain Solutions</a:t>
            </a:r>
          </a:p>
          <a:p>
            <a:pPr marL="0" indent="0">
              <a:buNone/>
            </a:pPr>
            <a:r>
              <a:rPr lang="en-US" sz="2000" dirty="0">
                <a:hlinkClick r:id="rId2"/>
              </a:rPr>
              <a:t>alex.krakovetskiy@devrain.com</a:t>
            </a:r>
            <a:r>
              <a:rPr lang="ru-RU" sz="2000" dirty="0"/>
              <a:t> </a:t>
            </a:r>
          </a:p>
          <a:p>
            <a:pPr marL="0" indent="0">
              <a:buNone/>
            </a:pPr>
            <a:r>
              <a:rPr lang="en-US" sz="2000" dirty="0">
                <a:hlinkClick r:id="rId3"/>
              </a:rPr>
              <a:t>https://www.facebook.com/alex.krakovetskiy</a:t>
            </a:r>
            <a:r>
              <a:rPr lang="ru-RU" sz="2000" dirty="0"/>
              <a:t> </a:t>
            </a:r>
          </a:p>
        </p:txBody>
      </p:sp>
      <p:sp>
        <p:nvSpPr>
          <p:cNvPr id="2" name="Title 1"/>
          <p:cNvSpPr>
            <a:spLocks noGrp="1"/>
          </p:cNvSpPr>
          <p:nvPr>
            <p:ph type="title"/>
          </p:nvPr>
        </p:nvSpPr>
        <p:spPr/>
        <p:txBody>
          <a:bodyPr/>
          <a:lstStyle/>
          <a:p>
            <a:r>
              <a:rPr lang="ru-RU" dirty="0" err="1"/>
              <a:t>Питання</a:t>
            </a:r>
            <a:r>
              <a:rPr lang="ru-RU" dirty="0"/>
              <a:t>?</a:t>
            </a:r>
            <a:endParaRPr lang="en-US" dirty="0"/>
          </a:p>
        </p:txBody>
      </p:sp>
      <p:pic>
        <p:nvPicPr>
          <p:cNvPr id="6146" name="Picture 2" descr="Олександр Краковецький"/>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09351" y="1767187"/>
            <a:ext cx="3048000"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30564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63" y="217136"/>
            <a:ext cx="4158357" cy="674749"/>
          </a:xfrm>
        </p:spPr>
        <p:txBody>
          <a:bodyPr/>
          <a:lstStyle/>
          <a:p>
            <a:r>
              <a:rPr lang="en-US" sz="3600" dirty="0"/>
              <a:t>Lun.ua+</a:t>
            </a:r>
            <a:r>
              <a:rPr lang="ru-RU" sz="3600" dirty="0" err="1"/>
              <a:t>Агенти</a:t>
            </a:r>
            <a:r>
              <a:rPr lang="ru-RU" sz="3600" dirty="0"/>
              <a:t> </a:t>
            </a:r>
            <a:r>
              <a:rPr lang="ru-RU" sz="3600" dirty="0" err="1"/>
              <a:t>зм</a:t>
            </a:r>
            <a:r>
              <a:rPr lang="uk-UA" sz="3600" dirty="0" err="1"/>
              <a:t>ін</a:t>
            </a:r>
            <a:endParaRPr lang="en-US" sz="36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6915" y="1890"/>
            <a:ext cx="4932485" cy="5143500"/>
          </a:xfrm>
          <a:prstGeom prst="rect">
            <a:avLst/>
          </a:prstGeom>
        </p:spPr>
      </p:pic>
      <p:pic>
        <p:nvPicPr>
          <p:cNvPr id="6" name="Picture 5"/>
          <p:cNvPicPr>
            <a:picLocks noChangeAspect="1"/>
          </p:cNvPicPr>
          <p:nvPr/>
        </p:nvPicPr>
        <p:blipFill>
          <a:blip r:embed="rId3"/>
          <a:stretch>
            <a:fillRect/>
          </a:stretch>
        </p:blipFill>
        <p:spPr>
          <a:xfrm>
            <a:off x="168218" y="1022483"/>
            <a:ext cx="3958831" cy="3840480"/>
          </a:xfrm>
          <a:prstGeom prst="rect">
            <a:avLst/>
          </a:prstGeom>
        </p:spPr>
      </p:pic>
    </p:spTree>
    <p:extLst>
      <p:ext uri="{BB962C8B-B14F-4D97-AF65-F5344CB8AC3E}">
        <p14:creationId xmlns:p14="http://schemas.microsoft.com/office/powerpoint/2010/main" val="691267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ARBUZ</a:t>
            </a:r>
            <a:endParaRPr lang="en-US" dirty="0"/>
          </a:p>
        </p:txBody>
      </p:sp>
      <p:sp>
        <p:nvSpPr>
          <p:cNvPr id="2" name="Text Placeholder 1"/>
          <p:cNvSpPr>
            <a:spLocks noGrp="1"/>
          </p:cNvSpPr>
          <p:nvPr>
            <p:ph type="body" sz="quarter" idx="10"/>
          </p:nvPr>
        </p:nvSpPr>
        <p:spPr>
          <a:xfrm>
            <a:off x="269262" y="3306281"/>
            <a:ext cx="8600808" cy="1520729"/>
          </a:xfrm>
        </p:spPr>
        <p:txBody>
          <a:bodyPr vert="horz" wrap="square" lIns="107536" tIns="67211" rIns="107536" bIns="67211" rtlCol="0" anchor="t">
            <a:spAutoFit/>
          </a:bodyPr>
          <a:lstStyle/>
          <a:p>
            <a:pPr marL="0" indent="0">
              <a:buNone/>
            </a:pPr>
            <a:r>
              <a:rPr lang="ru-RU" sz="2000" dirty="0" err="1"/>
              <a:t>Мобільний</a:t>
            </a:r>
            <a:r>
              <a:rPr lang="ru-RU" sz="2000" dirty="0"/>
              <a:t> </a:t>
            </a:r>
            <a:r>
              <a:rPr lang="ru-RU" sz="2000" dirty="0" err="1"/>
              <a:t>додаток</a:t>
            </a:r>
            <a:r>
              <a:rPr lang="ru-RU" sz="2000" dirty="0"/>
              <a:t>, задача </a:t>
            </a:r>
            <a:r>
              <a:rPr lang="ru-RU" sz="2000" dirty="0" err="1"/>
              <a:t>якого</a:t>
            </a:r>
            <a:r>
              <a:rPr lang="ru-RU" sz="2000" dirty="0"/>
              <a:t> - </a:t>
            </a:r>
            <a:r>
              <a:rPr lang="ru-RU" sz="2000" dirty="0" err="1"/>
              <a:t>вирішити</a:t>
            </a:r>
            <a:r>
              <a:rPr lang="ru-RU" sz="2000" dirty="0"/>
              <a:t> проблему </a:t>
            </a:r>
            <a:r>
              <a:rPr lang="ru-RU" sz="2000" dirty="0" err="1"/>
              <a:t>безпеки</a:t>
            </a:r>
            <a:r>
              <a:rPr lang="ru-RU" sz="2000" dirty="0"/>
              <a:t> в </a:t>
            </a:r>
            <a:r>
              <a:rPr lang="ru-RU" sz="2000" dirty="0" err="1"/>
              <a:t>Києві</a:t>
            </a:r>
            <a:r>
              <a:rPr lang="ru-RU" sz="2000" dirty="0"/>
              <a:t> і </a:t>
            </a:r>
            <a:r>
              <a:rPr lang="ru-RU" sz="2000" dirty="0" err="1"/>
              <a:t>інших</a:t>
            </a:r>
            <a:r>
              <a:rPr lang="ru-RU" sz="2000" dirty="0"/>
              <a:t> </a:t>
            </a:r>
            <a:r>
              <a:rPr lang="ru-RU" sz="2000" dirty="0" err="1"/>
              <a:t>містах</a:t>
            </a:r>
            <a:r>
              <a:rPr lang="ru-RU" sz="2000" dirty="0"/>
              <a:t>. </a:t>
            </a:r>
            <a:r>
              <a:rPr lang="ru-RU" sz="2000" dirty="0" err="1"/>
              <a:t>Сервіс</a:t>
            </a:r>
            <a:r>
              <a:rPr lang="ru-RU" sz="2000" dirty="0"/>
              <a:t> </a:t>
            </a:r>
            <a:r>
              <a:rPr lang="ru-RU" sz="2000" dirty="0" err="1"/>
              <a:t>базується</a:t>
            </a:r>
            <a:r>
              <a:rPr lang="ru-RU" sz="2000" dirty="0"/>
              <a:t> на </a:t>
            </a:r>
            <a:r>
              <a:rPr lang="ru-RU" sz="2000" dirty="0" err="1"/>
              <a:t>офіційних</a:t>
            </a:r>
            <a:r>
              <a:rPr lang="ru-RU" sz="2000" dirty="0"/>
              <a:t> </a:t>
            </a:r>
            <a:r>
              <a:rPr lang="ru-RU" sz="2000" dirty="0" err="1"/>
              <a:t>даних</a:t>
            </a:r>
            <a:r>
              <a:rPr lang="ru-RU" sz="2000" dirty="0"/>
              <a:t>, </a:t>
            </a:r>
            <a:r>
              <a:rPr lang="ru-RU" sz="2000" dirty="0" err="1"/>
              <a:t>отриманих</a:t>
            </a:r>
            <a:r>
              <a:rPr lang="ru-RU" sz="2000" dirty="0"/>
              <a:t> </a:t>
            </a:r>
            <a:r>
              <a:rPr lang="ru-RU" sz="2000" dirty="0" err="1"/>
              <a:t>від</a:t>
            </a:r>
            <a:r>
              <a:rPr lang="ru-RU" sz="2000" dirty="0"/>
              <a:t> </a:t>
            </a:r>
            <a:r>
              <a:rPr lang="ru-RU" sz="2000" dirty="0" err="1"/>
              <a:t>Управління</a:t>
            </a:r>
            <a:r>
              <a:rPr lang="ru-RU" sz="2000" dirty="0"/>
              <a:t> </a:t>
            </a:r>
            <a:r>
              <a:rPr lang="ru-RU" sz="2000" dirty="0" err="1"/>
              <a:t>патрульної</a:t>
            </a:r>
            <a:r>
              <a:rPr lang="ru-RU" sz="2000" dirty="0"/>
              <a:t> </a:t>
            </a:r>
            <a:r>
              <a:rPr lang="ru-RU" sz="2000" dirty="0" err="1"/>
              <a:t>поліції</a:t>
            </a:r>
            <a:r>
              <a:rPr lang="ru-RU" sz="2000" dirty="0"/>
              <a:t> </a:t>
            </a:r>
            <a:r>
              <a:rPr lang="ru-RU" sz="2000" dirty="0" err="1"/>
              <a:t>Києва</a:t>
            </a:r>
            <a:r>
              <a:rPr lang="ru-RU" sz="2000" dirty="0"/>
              <a:t> і </a:t>
            </a:r>
            <a:r>
              <a:rPr lang="ru-RU" sz="2000" dirty="0" err="1"/>
              <a:t>включає</a:t>
            </a:r>
            <a:r>
              <a:rPr lang="ru-RU" sz="2000" dirty="0"/>
              <a:t> в себе карту </a:t>
            </a:r>
            <a:r>
              <a:rPr lang="ru-RU" sz="2000" dirty="0" err="1"/>
              <a:t>небезпечних</a:t>
            </a:r>
            <a:r>
              <a:rPr lang="ru-RU" sz="2000" dirty="0"/>
              <a:t> </a:t>
            </a:r>
            <a:r>
              <a:rPr lang="ru-RU" sz="2000" dirty="0" err="1"/>
              <a:t>районів</a:t>
            </a:r>
            <a:r>
              <a:rPr lang="ru-RU" sz="2000" dirty="0"/>
              <a:t> і </a:t>
            </a:r>
            <a:r>
              <a:rPr lang="ru-RU" sz="2000" dirty="0" err="1"/>
              <a:t>вулиць</a:t>
            </a:r>
            <a:r>
              <a:rPr lang="ru-RU" sz="2000" dirty="0"/>
              <a:t> </a:t>
            </a:r>
            <a:r>
              <a:rPr lang="ru-RU" sz="2000" dirty="0" err="1"/>
              <a:t>міста</a:t>
            </a:r>
            <a:r>
              <a:rPr lang="ru-RU" sz="2000" dirty="0"/>
              <a:t> </a:t>
            </a:r>
            <a:r>
              <a:rPr lang="ru-RU" sz="2000" dirty="0" err="1"/>
              <a:t>Києва</a:t>
            </a:r>
            <a:r>
              <a:rPr lang="ru-RU" sz="2000" dirty="0"/>
              <a:t>, </a:t>
            </a:r>
            <a:r>
              <a:rPr lang="ru-RU" sz="2000" dirty="0" err="1"/>
              <a:t>пошук</a:t>
            </a:r>
            <a:r>
              <a:rPr lang="ru-RU" sz="2000" dirty="0"/>
              <a:t> </a:t>
            </a:r>
            <a:r>
              <a:rPr lang="ru-RU" sz="2000" dirty="0" err="1"/>
              <a:t>безпечного</a:t>
            </a:r>
            <a:r>
              <a:rPr lang="ru-RU" sz="2000" dirty="0"/>
              <a:t> маршруту в будь-яку точку </a:t>
            </a:r>
            <a:r>
              <a:rPr lang="ru-RU" sz="2000" dirty="0" err="1"/>
              <a:t>міста</a:t>
            </a:r>
            <a:r>
              <a:rPr lang="ru-RU" sz="2000" dirty="0"/>
              <a:t> і </a:t>
            </a:r>
            <a:r>
              <a:rPr lang="ru-RU" sz="2000" dirty="0" err="1"/>
              <a:t>повідомлення</a:t>
            </a:r>
            <a:r>
              <a:rPr lang="ru-RU" sz="2000" dirty="0"/>
              <a:t> про </a:t>
            </a:r>
            <a:r>
              <a:rPr lang="ru-RU" sz="2000" dirty="0" err="1"/>
              <a:t>рівень</a:t>
            </a:r>
            <a:r>
              <a:rPr lang="ru-RU" sz="2000" dirty="0"/>
              <a:t> </a:t>
            </a:r>
            <a:r>
              <a:rPr lang="ru-RU" sz="2000" dirty="0" err="1"/>
              <a:t>безпеки</a:t>
            </a:r>
            <a:r>
              <a:rPr lang="ru-RU" sz="2000" dirty="0"/>
              <a:t> в </a:t>
            </a:r>
            <a:r>
              <a:rPr lang="ru-RU" sz="2000" dirty="0" err="1"/>
              <a:t>місці</a:t>
            </a:r>
            <a:r>
              <a:rPr lang="ru-RU" sz="2000" dirty="0"/>
              <a:t> </a:t>
            </a:r>
            <a:r>
              <a:rPr lang="ru-RU" sz="2000" dirty="0" err="1"/>
              <a:t>перебування</a:t>
            </a:r>
            <a:r>
              <a:rPr lang="ru-RU" sz="2000" dirty="0"/>
              <a:t>.</a:t>
            </a:r>
          </a:p>
        </p:txBody>
      </p:sp>
      <p:pic>
        <p:nvPicPr>
          <p:cNvPr id="1026" name="Picture 2"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27167" y="217136"/>
            <a:ext cx="4947102" cy="2868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797623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err="1"/>
              <a:t>Geofencing</a:t>
            </a:r>
            <a:endParaRPr lang="en-US" dirty="0"/>
          </a:p>
        </p:txBody>
      </p:sp>
      <p:sp>
        <p:nvSpPr>
          <p:cNvPr id="2" name="Text Placeholder 1"/>
          <p:cNvSpPr>
            <a:spLocks noGrp="1"/>
          </p:cNvSpPr>
          <p:nvPr>
            <p:ph type="body" sz="quarter" idx="10"/>
          </p:nvPr>
        </p:nvSpPr>
        <p:spPr>
          <a:xfrm>
            <a:off x="269262" y="1164657"/>
            <a:ext cx="4519306" cy="3182723"/>
          </a:xfrm>
        </p:spPr>
        <p:txBody>
          <a:bodyPr/>
          <a:lstStyle/>
          <a:p>
            <a:pPr marL="0" indent="0">
              <a:buNone/>
            </a:pPr>
            <a:r>
              <a:rPr lang="uk-UA" sz="2000" dirty="0" err="1"/>
              <a:t>Геофенсінг</a:t>
            </a:r>
            <a:r>
              <a:rPr lang="uk-UA" sz="2000" dirty="0"/>
              <a:t> – технологія, що дозволяє взаємодіяти з користувачами, що знаходяться в заданому радіусі від об'єкта. Програма може надсилати повідомлення конкретному користувачеві. Знаючи, що клієнти знаходяться неподалік компанію можуть робити унікальні пропозиції (навіть в залежності від часу доби).</a:t>
            </a:r>
            <a:endParaRPr lang="en-US" sz="2000" dirty="0"/>
          </a:p>
        </p:txBody>
      </p:sp>
      <p:pic>
        <p:nvPicPr>
          <p:cNvPr id="1028" name="Picture 4" descr="https://developers.geoloqi.com/img/diagrams/geofencin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7200" y="2790493"/>
            <a:ext cx="3933825" cy="2057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480822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3600" dirty="0" err="1"/>
              <a:t>Інформаційна</a:t>
            </a:r>
            <a:r>
              <a:rPr lang="ru-RU" sz="3600" dirty="0"/>
              <a:t> система </a:t>
            </a:r>
            <a:r>
              <a:rPr lang="ru-RU" sz="3600" dirty="0" err="1"/>
              <a:t>управління</a:t>
            </a:r>
            <a:r>
              <a:rPr lang="ru-RU" sz="3600" dirty="0"/>
              <a:t> </a:t>
            </a:r>
            <a:r>
              <a:rPr lang="ru-RU" sz="3600" dirty="0" err="1"/>
              <a:t>майном</a:t>
            </a:r>
            <a:r>
              <a:rPr lang="ru-RU" sz="3600" dirty="0"/>
              <a:t> </a:t>
            </a:r>
            <a:r>
              <a:rPr lang="ru-RU" sz="3600" dirty="0" err="1"/>
              <a:t>територіальної</a:t>
            </a:r>
            <a:r>
              <a:rPr lang="ru-RU" sz="3600" dirty="0"/>
              <a:t> </a:t>
            </a:r>
            <a:r>
              <a:rPr lang="ru-RU" sz="3600" dirty="0" err="1"/>
              <a:t>громади</a:t>
            </a:r>
            <a:r>
              <a:rPr lang="ru-RU" sz="3600" dirty="0"/>
              <a:t> </a:t>
            </a:r>
            <a:r>
              <a:rPr lang="ru-RU" sz="3600" dirty="0" err="1"/>
              <a:t>міста</a:t>
            </a:r>
            <a:r>
              <a:rPr lang="ru-RU" sz="3600" dirty="0"/>
              <a:t> </a:t>
            </a:r>
            <a:r>
              <a:rPr lang="ru-RU" sz="3600" dirty="0" err="1"/>
              <a:t>Києва</a:t>
            </a:r>
            <a:endParaRPr lang="ru-RU" sz="3600" dirty="0"/>
          </a:p>
        </p:txBody>
      </p:sp>
      <p:pic>
        <p:nvPicPr>
          <p:cNvPr id="5" name="Picture 4"/>
          <p:cNvPicPr>
            <a:picLocks noChangeAspect="1"/>
          </p:cNvPicPr>
          <p:nvPr/>
        </p:nvPicPr>
        <p:blipFill>
          <a:blip r:embed="rId2"/>
          <a:stretch>
            <a:fillRect/>
          </a:stretch>
        </p:blipFill>
        <p:spPr>
          <a:xfrm>
            <a:off x="386570" y="1394460"/>
            <a:ext cx="7136780" cy="3657600"/>
          </a:xfrm>
          <a:prstGeom prst="rect">
            <a:avLst/>
          </a:prstGeom>
        </p:spPr>
      </p:pic>
    </p:spTree>
    <p:extLst>
      <p:ext uri="{BB962C8B-B14F-4D97-AF65-F5344CB8AC3E}">
        <p14:creationId xmlns:p14="http://schemas.microsoft.com/office/powerpoint/2010/main" val="265888616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3600" dirty="0"/>
              <a:t>Видані направлення авіакомпаніям України</a:t>
            </a:r>
            <a:endParaRPr lang="ru-RU" sz="3600" dirty="0"/>
          </a:p>
        </p:txBody>
      </p:sp>
      <p:sp>
        <p:nvSpPr>
          <p:cNvPr id="4" name="Text Placeholder 1"/>
          <p:cNvSpPr>
            <a:spLocks noGrp="1"/>
          </p:cNvSpPr>
          <p:nvPr>
            <p:ph type="body" sz="quarter" idx="10"/>
          </p:nvPr>
        </p:nvSpPr>
        <p:spPr>
          <a:xfrm>
            <a:off x="269263" y="1164657"/>
            <a:ext cx="3388338" cy="2536392"/>
          </a:xfrm>
        </p:spPr>
        <p:txBody>
          <a:bodyPr vert="horz" wrap="square" lIns="107536" tIns="67211" rIns="107536" bIns="67211" rtlCol="0" anchor="t">
            <a:spAutoFit/>
          </a:bodyPr>
          <a:lstStyle/>
          <a:p>
            <a:pPr marL="0" indent="0">
              <a:buNone/>
            </a:pPr>
            <a:r>
              <a:rPr lang="ru-RU" sz="2000" dirty="0" err="1"/>
              <a:t>Призначення</a:t>
            </a:r>
            <a:r>
              <a:rPr lang="ru-RU" sz="2000" dirty="0"/>
              <a:t> для </a:t>
            </a:r>
            <a:r>
              <a:rPr lang="ru-RU" sz="2000" dirty="0" err="1"/>
              <a:t>експлуатації</a:t>
            </a:r>
            <a:r>
              <a:rPr lang="ru-RU" sz="2000" dirty="0"/>
              <a:t> </a:t>
            </a:r>
            <a:r>
              <a:rPr lang="ru-RU" sz="2000" dirty="0" err="1"/>
              <a:t>міжнародних</a:t>
            </a:r>
            <a:r>
              <a:rPr lang="ru-RU" sz="2000" dirty="0"/>
              <a:t> </a:t>
            </a:r>
            <a:r>
              <a:rPr lang="ru-RU" sz="2000" dirty="0" err="1"/>
              <a:t>повітряних</a:t>
            </a:r>
            <a:r>
              <a:rPr lang="ru-RU" sz="2000" dirty="0"/>
              <a:t> </a:t>
            </a:r>
            <a:r>
              <a:rPr lang="ru-RU" sz="2000" dirty="0" err="1"/>
              <a:t>ліній</a:t>
            </a:r>
            <a:r>
              <a:rPr lang="en-US" sz="2000" dirty="0"/>
              <a:t>.</a:t>
            </a:r>
          </a:p>
          <a:p>
            <a:pPr marL="0" indent="0">
              <a:buNone/>
            </a:pPr>
            <a:endParaRPr lang="en-US" sz="2000" dirty="0"/>
          </a:p>
          <a:p>
            <a:pPr marL="0" indent="0">
              <a:buNone/>
            </a:pPr>
            <a:endParaRPr lang="en-US" sz="2000" dirty="0"/>
          </a:p>
          <a:p>
            <a:pPr marL="0" indent="0">
              <a:buNone/>
            </a:pPr>
            <a:r>
              <a:rPr lang="en-US" sz="2000" dirty="0">
                <a:hlinkClick r:id="rId2"/>
              </a:rPr>
              <a:t>https://www.google.com/maps/d/viewer?mid=zQyzchol-IlQ.kqJvVjvXIY-s</a:t>
            </a:r>
            <a:r>
              <a:rPr lang="en-US" sz="2000" dirty="0"/>
              <a:t> </a:t>
            </a:r>
          </a:p>
        </p:txBody>
      </p:sp>
      <p:pic>
        <p:nvPicPr>
          <p:cNvPr id="5" name="Picture 4"/>
          <p:cNvPicPr>
            <a:picLocks noChangeAspect="1"/>
          </p:cNvPicPr>
          <p:nvPr/>
        </p:nvPicPr>
        <p:blipFill>
          <a:blip r:embed="rId3"/>
          <a:stretch>
            <a:fillRect/>
          </a:stretch>
        </p:blipFill>
        <p:spPr>
          <a:xfrm>
            <a:off x="4026074" y="1097280"/>
            <a:ext cx="4843996" cy="3657600"/>
          </a:xfrm>
          <a:prstGeom prst="rect">
            <a:avLst/>
          </a:prstGeom>
        </p:spPr>
      </p:pic>
    </p:spTree>
    <p:extLst>
      <p:ext uri="{BB962C8B-B14F-4D97-AF65-F5344CB8AC3E}">
        <p14:creationId xmlns:p14="http://schemas.microsoft.com/office/powerpoint/2010/main" val="70163821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3600" dirty="0" err="1"/>
              <a:t>УкрТрансГаз</a:t>
            </a:r>
            <a:r>
              <a:rPr lang="uk-UA" sz="3600" dirty="0"/>
              <a:t> </a:t>
            </a:r>
            <a:endParaRPr lang="ru-RU" sz="3600" dirty="0"/>
          </a:p>
        </p:txBody>
      </p:sp>
      <p:sp>
        <p:nvSpPr>
          <p:cNvPr id="5" name="Text Placeholder 1"/>
          <p:cNvSpPr>
            <a:spLocks noGrp="1"/>
          </p:cNvSpPr>
          <p:nvPr>
            <p:ph type="body" sz="quarter" idx="10"/>
          </p:nvPr>
        </p:nvSpPr>
        <p:spPr>
          <a:xfrm>
            <a:off x="269262" y="1164657"/>
            <a:ext cx="3975479" cy="2813391"/>
          </a:xfrm>
        </p:spPr>
        <p:txBody>
          <a:bodyPr/>
          <a:lstStyle/>
          <a:p>
            <a:pPr marL="0" indent="0">
              <a:buNone/>
            </a:pPr>
            <a:r>
              <a:rPr lang="uk-UA" sz="2000" dirty="0"/>
              <a:t>На карті показані трубопроводи через які газ потрапляє до України і через які залишає її. Показані сховища а також скільки газу закачано та викачано за добу і багато іншого</a:t>
            </a:r>
            <a:r>
              <a:rPr lang="en-US" sz="2000" dirty="0"/>
              <a:t>.</a:t>
            </a:r>
          </a:p>
          <a:p>
            <a:pPr marL="0" indent="0">
              <a:buNone/>
            </a:pPr>
            <a:endParaRPr lang="en-US" sz="2000" dirty="0"/>
          </a:p>
          <a:p>
            <a:pPr marL="0" indent="0">
              <a:buNone/>
            </a:pPr>
            <a:r>
              <a:rPr lang="en-US" sz="2000" dirty="0">
                <a:hlinkClick r:id="rId2"/>
              </a:rPr>
              <a:t>http://utg.ua/live/</a:t>
            </a:r>
            <a:r>
              <a:rPr lang="en-US" sz="2000" dirty="0"/>
              <a:t> </a:t>
            </a:r>
            <a:endParaRPr lang="uk-UA" sz="2000" dirty="0"/>
          </a:p>
          <a:p>
            <a:pPr marL="0" indent="0">
              <a:buNone/>
            </a:pPr>
            <a:endParaRPr lang="en-US" sz="2000" dirty="0"/>
          </a:p>
        </p:txBody>
      </p:sp>
      <p:pic>
        <p:nvPicPr>
          <p:cNvPr id="6" name="Picture 5"/>
          <p:cNvPicPr>
            <a:picLocks noChangeAspect="1"/>
          </p:cNvPicPr>
          <p:nvPr/>
        </p:nvPicPr>
        <p:blipFill>
          <a:blip r:embed="rId3"/>
          <a:stretch>
            <a:fillRect/>
          </a:stretch>
        </p:blipFill>
        <p:spPr>
          <a:xfrm>
            <a:off x="4596096" y="353252"/>
            <a:ext cx="4273974" cy="4572000"/>
          </a:xfrm>
          <a:prstGeom prst="rect">
            <a:avLst/>
          </a:prstGeom>
        </p:spPr>
      </p:pic>
    </p:spTree>
    <p:extLst>
      <p:ext uri="{BB962C8B-B14F-4D97-AF65-F5344CB8AC3E}">
        <p14:creationId xmlns:p14="http://schemas.microsoft.com/office/powerpoint/2010/main" val="178783986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a:t>Tesla Club Ukraine</a:t>
            </a:r>
            <a:endParaRPr lang="ru-RU" sz="3600" dirty="0"/>
          </a:p>
        </p:txBody>
      </p:sp>
      <p:sp>
        <p:nvSpPr>
          <p:cNvPr id="5" name="Text Placeholder 1"/>
          <p:cNvSpPr>
            <a:spLocks noGrp="1"/>
          </p:cNvSpPr>
          <p:nvPr>
            <p:ph type="body" sz="quarter" idx="10"/>
          </p:nvPr>
        </p:nvSpPr>
        <p:spPr>
          <a:xfrm>
            <a:off x="269262" y="1164657"/>
            <a:ext cx="3975479" cy="1366841"/>
          </a:xfrm>
        </p:spPr>
        <p:txBody>
          <a:bodyPr/>
          <a:lstStyle/>
          <a:p>
            <a:pPr marL="0" indent="0">
              <a:buNone/>
            </a:pPr>
            <a:r>
              <a:rPr lang="uk-UA" sz="2000" dirty="0"/>
              <a:t>Мережа заправок для електромобілів.</a:t>
            </a:r>
            <a:endParaRPr lang="en-US" sz="2000" dirty="0"/>
          </a:p>
          <a:p>
            <a:pPr marL="0" indent="0">
              <a:buNone/>
            </a:pPr>
            <a:endParaRPr lang="en-US" sz="2000" dirty="0"/>
          </a:p>
          <a:p>
            <a:pPr marL="0" indent="0">
              <a:buNone/>
            </a:pPr>
            <a:r>
              <a:rPr lang="en-US" sz="2000" dirty="0">
                <a:hlinkClick r:id="rId2"/>
              </a:rPr>
              <a:t>http://tesla-club.com.ua/gmap</a:t>
            </a:r>
            <a:r>
              <a:rPr lang="ru-RU" sz="2000" dirty="0"/>
              <a:t> </a:t>
            </a:r>
            <a:endParaRPr lang="en-US" sz="2000" dirty="0"/>
          </a:p>
        </p:txBody>
      </p:sp>
      <p:pic>
        <p:nvPicPr>
          <p:cNvPr id="2" name="Picture 1"/>
          <p:cNvPicPr>
            <a:picLocks noChangeAspect="1"/>
          </p:cNvPicPr>
          <p:nvPr/>
        </p:nvPicPr>
        <p:blipFill>
          <a:blip r:embed="rId3"/>
          <a:stretch>
            <a:fillRect/>
          </a:stretch>
        </p:blipFill>
        <p:spPr>
          <a:xfrm>
            <a:off x="4011854" y="834133"/>
            <a:ext cx="5004856" cy="4114800"/>
          </a:xfrm>
          <a:prstGeom prst="rect">
            <a:avLst/>
          </a:prstGeom>
        </p:spPr>
      </p:pic>
    </p:spTree>
    <p:extLst>
      <p:ext uri="{BB962C8B-B14F-4D97-AF65-F5344CB8AC3E}">
        <p14:creationId xmlns:p14="http://schemas.microsoft.com/office/powerpoint/2010/main" val="136042001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a:t>UA Roads</a:t>
            </a:r>
            <a:endParaRPr lang="ru-RU" sz="3600" dirty="0"/>
          </a:p>
        </p:txBody>
      </p:sp>
      <p:sp>
        <p:nvSpPr>
          <p:cNvPr id="5" name="Text Placeholder 1"/>
          <p:cNvSpPr>
            <a:spLocks noGrp="1"/>
          </p:cNvSpPr>
          <p:nvPr>
            <p:ph type="body" sz="quarter" idx="10"/>
          </p:nvPr>
        </p:nvSpPr>
        <p:spPr>
          <a:xfrm>
            <a:off x="274075" y="789267"/>
            <a:ext cx="3975479" cy="412734"/>
          </a:xfrm>
        </p:spPr>
        <p:txBody>
          <a:bodyPr/>
          <a:lstStyle/>
          <a:p>
            <a:pPr marL="0" indent="0">
              <a:buNone/>
            </a:pPr>
            <a:r>
              <a:rPr lang="en-US" sz="2000" dirty="0">
                <a:hlinkClick r:id="rId2"/>
              </a:rPr>
              <a:t>http://uaroads.com/</a:t>
            </a:r>
            <a:r>
              <a:rPr lang="en-US" sz="2000" dirty="0"/>
              <a:t> </a:t>
            </a:r>
          </a:p>
        </p:txBody>
      </p:sp>
      <p:pic>
        <p:nvPicPr>
          <p:cNvPr id="4" name="Picture 3"/>
          <p:cNvPicPr>
            <a:picLocks noChangeAspect="1"/>
          </p:cNvPicPr>
          <p:nvPr/>
        </p:nvPicPr>
        <p:blipFill>
          <a:blip r:embed="rId3"/>
          <a:stretch>
            <a:fillRect/>
          </a:stretch>
        </p:blipFill>
        <p:spPr>
          <a:xfrm>
            <a:off x="1199052" y="1414914"/>
            <a:ext cx="7849701" cy="3657600"/>
          </a:xfrm>
          <a:prstGeom prst="rect">
            <a:avLst/>
          </a:prstGeom>
        </p:spPr>
      </p:pic>
    </p:spTree>
    <p:extLst>
      <p:ext uri="{BB962C8B-B14F-4D97-AF65-F5344CB8AC3E}">
        <p14:creationId xmlns:p14="http://schemas.microsoft.com/office/powerpoint/2010/main" val="2895123486"/>
      </p:ext>
    </p:extLst>
  </p:cSld>
  <p:clrMapOvr>
    <a:masterClrMapping/>
  </p:clrMapOvr>
  <p:transition>
    <p:fade/>
  </p:transition>
</p:sld>
</file>

<file path=ppt/theme/theme1.xml><?xml version="1.0" encoding="utf-8"?>
<a:theme xmlns:a="http://schemas.openxmlformats.org/drawingml/2006/main" name="Titles &amp; Breakers">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eneric Content">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353</Words>
  <Application>Microsoft Office PowerPoint</Application>
  <PresentationFormat>Экран (16:9)</PresentationFormat>
  <Paragraphs>40</Paragraphs>
  <Slides>13</Slides>
  <Notes>0</Notes>
  <HiddenSlides>0</HiddenSlides>
  <MMClips>0</MMClips>
  <ScaleCrop>false</ScaleCrop>
  <HeadingPairs>
    <vt:vector size="4" baseType="variant">
      <vt:variant>
        <vt:lpstr>Тема</vt:lpstr>
      </vt:variant>
      <vt:variant>
        <vt:i4>2</vt:i4>
      </vt:variant>
      <vt:variant>
        <vt:lpstr>Заголовки слайдов</vt:lpstr>
      </vt:variant>
      <vt:variant>
        <vt:i4>13</vt:i4>
      </vt:variant>
    </vt:vector>
  </HeadingPairs>
  <TitlesOfParts>
    <vt:vector size="15" baseType="lpstr">
      <vt:lpstr>Titles &amp; Breakers</vt:lpstr>
      <vt:lpstr>Generic Content</vt:lpstr>
      <vt:lpstr>Міжнародний та вітчизняний досвід успішного використання відкритих даних</vt:lpstr>
      <vt:lpstr>Lun.ua+Агенти змін</vt:lpstr>
      <vt:lpstr>ARBUZ</vt:lpstr>
      <vt:lpstr>Geofencing</vt:lpstr>
      <vt:lpstr>Інформаційна система управління майном територіальної громади міста Києва</vt:lpstr>
      <vt:lpstr>Видані направлення авіакомпаніям України</vt:lpstr>
      <vt:lpstr>УкрТрансГаз </vt:lpstr>
      <vt:lpstr>Tesla Club Ukraine</vt:lpstr>
      <vt:lpstr>UA Roads</vt:lpstr>
      <vt:lpstr>OpenGrid</vt:lpstr>
      <vt:lpstr>Куди українці їдуть на новорічні свята?</vt:lpstr>
      <vt:lpstr>Boston City Score Dashboard</vt:lpstr>
      <vt:lpstr>Питання?</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Міжнародний та вітчизняний досвід успішного використання відкритих даних</dc:title>
  <dc:subject/>
  <dc:creator/>
  <cp:keywords/>
  <dc:description/>
  <cp:lastModifiedBy/>
  <cp:revision>9</cp:revision>
  <dcterms:created xsi:type="dcterms:W3CDTF">2014-11-11T20:55:08Z</dcterms:created>
  <dcterms:modified xsi:type="dcterms:W3CDTF">2016-03-10T19:50:55Z</dcterms:modified>
</cp:coreProperties>
</file>